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52" r:id="rId3"/>
    <p:sldMasterId id="2147483672" r:id="rId4"/>
  </p:sldMasterIdLst>
  <p:notesMasterIdLst>
    <p:notesMasterId r:id="rId6"/>
  </p:notesMasterIdLst>
  <p:handoutMasterIdLst>
    <p:handoutMasterId r:id="rId36"/>
  </p:handoutMasterIdLst>
  <p:sldIdLst>
    <p:sldId id="3517" r:id="rId5"/>
    <p:sldId id="3518" r:id="rId7"/>
    <p:sldId id="3519" r:id="rId8"/>
    <p:sldId id="3520" r:id="rId9"/>
    <p:sldId id="3546" r:id="rId10"/>
    <p:sldId id="3547" r:id="rId11"/>
    <p:sldId id="3523" r:id="rId12"/>
    <p:sldId id="3524" r:id="rId13"/>
    <p:sldId id="3525" r:id="rId14"/>
    <p:sldId id="3526" r:id="rId15"/>
    <p:sldId id="3527" r:id="rId16"/>
    <p:sldId id="3528" r:id="rId17"/>
    <p:sldId id="3529" r:id="rId18"/>
    <p:sldId id="3530" r:id="rId19"/>
    <p:sldId id="3531" r:id="rId20"/>
    <p:sldId id="3532" r:id="rId21"/>
    <p:sldId id="3533" r:id="rId22"/>
    <p:sldId id="3534" r:id="rId23"/>
    <p:sldId id="3535" r:id="rId24"/>
    <p:sldId id="3536" r:id="rId25"/>
    <p:sldId id="3537" r:id="rId26"/>
    <p:sldId id="3538" r:id="rId27"/>
    <p:sldId id="3539" r:id="rId28"/>
    <p:sldId id="3540" r:id="rId29"/>
    <p:sldId id="3550" r:id="rId30"/>
    <p:sldId id="3541" r:id="rId31"/>
    <p:sldId id="3552" r:id="rId32"/>
    <p:sldId id="3553" r:id="rId33"/>
    <p:sldId id="3554" r:id="rId34"/>
    <p:sldId id="3545" r:id="rId35"/>
  </p:sldIdLst>
  <p:sldSz cx="12858750" cy="7232650"/>
  <p:notesSz cx="6887845" cy="10018395"/>
  <p:embeddedFontLst>
    <p:embeddedFont>
      <p:font typeface="Calibri" panose="020F0502020204030204" pitchFamily="34" charset="0"/>
      <p:regular r:id="rId41"/>
      <p:bold r:id="rId42"/>
      <p:italic r:id="rId43"/>
      <p:boldItalic r:id="rId44"/>
    </p:embeddedFont>
    <p:embeddedFont>
      <p:font typeface="微软雅黑" panose="020B0503020204020204" pitchFamily="34" charset="-122"/>
      <p:regular r:id="rId45"/>
    </p:embeddedFont>
    <p:embeddedFont>
      <p:font typeface="Calibri Light" panose="020F0302020204030204" charset="0"/>
      <p:regular r:id="rId46"/>
      <p:italic r:id="rId47"/>
    </p:embeddedFont>
    <p:embeddedFont>
      <p:font typeface="等线" panose="02010600030101010101" charset="-122"/>
      <p:regular r:id="rId48"/>
    </p:embeddedFont>
  </p:embeddedFontLst>
  <p:custDataLst>
    <p:tags r:id="rId4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404" userDrawn="1">
          <p15:clr>
            <a:srgbClr val="A4A3A4"/>
          </p15:clr>
        </p15:guide>
        <p15:guide id="2" orient="horz" pos="4252" userDrawn="1">
          <p15:clr>
            <a:srgbClr val="A4A3A4"/>
          </p15:clr>
        </p15:guide>
        <p15:guide id="3" pos="3838" userDrawn="1">
          <p15:clr>
            <a:srgbClr val="A4A3A4"/>
          </p15:clr>
        </p15:guide>
        <p15:guide id="4" pos="7486" userDrawn="1">
          <p15:clr>
            <a:srgbClr val="A4A3A4"/>
          </p15:clr>
        </p15:guide>
        <p15:guide id="5" pos="512" userDrawn="1">
          <p15:clr>
            <a:srgbClr val="A4A3A4"/>
          </p15:clr>
        </p15:guide>
        <p15:guide id="6" pos="121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406F"/>
    <a:srgbClr val="FE86C3"/>
    <a:srgbClr val="FE4086"/>
    <a:srgbClr val="404040"/>
    <a:srgbClr val="FBB8DC"/>
    <a:srgbClr val="FFE8EB"/>
    <a:srgbClr val="FE93C1"/>
    <a:srgbClr val="FE656F"/>
    <a:srgbClr val="6BE081"/>
    <a:srgbClr val="97E9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C3C2611-4C71-4FC5-86AE-919BDF0F9419}" styleName="">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2E8"/>
          </a:solidFill>
        </a:fill>
      </a:tcStyle>
    </a:wholeTbl>
    <a:band2H>
      <a:tcStyle>
        <a:tcBdr/>
        <a:fill>
          <a:solidFill>
            <a:srgbClr val="E6EAF4"/>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36" autoAdjust="0"/>
    <p:restoredTop sz="96838" autoAdjust="0"/>
  </p:normalViewPr>
  <p:slideViewPr>
    <p:cSldViewPr showGuides="1">
      <p:cViewPr>
        <p:scale>
          <a:sx n="100" d="100"/>
          <a:sy n="100" d="100"/>
        </p:scale>
        <p:origin x="-516" y="-204"/>
      </p:cViewPr>
      <p:guideLst>
        <p:guide orient="horz" pos="404"/>
        <p:guide orient="horz" pos="4252"/>
        <p:guide pos="3838"/>
        <p:guide pos="7486"/>
        <p:guide pos="512"/>
        <p:guide pos="1215"/>
      </p:guideLst>
    </p:cSldViewPr>
  </p:slideViewPr>
  <p:outlineViewPr>
    <p:cViewPr>
      <p:scale>
        <a:sx n="100" d="100"/>
        <a:sy n="100" d="100"/>
      </p:scale>
      <p:origin x="264" y="2100"/>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9" Type="http://schemas.openxmlformats.org/officeDocument/2006/relationships/tags" Target="tags/tag336.xml"/><Relationship Id="rId48" Type="http://schemas.openxmlformats.org/officeDocument/2006/relationships/font" Target="fonts/font8.fntdata"/><Relationship Id="rId47" Type="http://schemas.openxmlformats.org/officeDocument/2006/relationships/font" Target="fonts/font7.fntdata"/><Relationship Id="rId46" Type="http://schemas.openxmlformats.org/officeDocument/2006/relationships/font" Target="fonts/font6.fntdata"/><Relationship Id="rId45" Type="http://schemas.openxmlformats.org/officeDocument/2006/relationships/font" Target="fonts/font5.fntdata"/><Relationship Id="rId44" Type="http://schemas.openxmlformats.org/officeDocument/2006/relationships/font" Target="fonts/font4.fntdata"/><Relationship Id="rId43" Type="http://schemas.openxmlformats.org/officeDocument/2006/relationships/font" Target="fonts/font3.fntdata"/><Relationship Id="rId42" Type="http://schemas.openxmlformats.org/officeDocument/2006/relationships/font" Target="fonts/font2.fntdata"/><Relationship Id="rId41" Type="http://schemas.openxmlformats.org/officeDocument/2006/relationships/font" Target="fonts/font1.fntdata"/><Relationship Id="rId40" Type="http://schemas.openxmlformats.org/officeDocument/2006/relationships/commentAuthors" Target="commentAuthors.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AA20905-3954-474B-A606-562BCA026DC1}" type="doc">
      <dgm:prSet loTypeId="urn:microsoft.com/office/officeart/2016/7/layout/LinearBlockProcessNumbered" loCatId="process" qsTypeId="urn:microsoft.com/office/officeart/2005/8/quickstyle/simple1" qsCatId="simple" csTypeId="urn:microsoft.com/office/officeart/2005/8/colors/colorful1" csCatId="colorful" phldr="1"/>
      <dgm:spPr/>
      <dgm:t>
        <a:bodyPr rtlCol="0"/>
        <a:lstStyle/>
        <a:p>
          <a:pPr rtl="0"/>
          <a:endParaRPr lang="en-US"/>
        </a:p>
      </dgm:t>
    </dgm:pt>
    <dgm:pt modelId="{F314AA96-A509-4092-987E-4BAA3CED2744}">
      <dgm:prSet/>
      <dgm:spPr/>
      <dgm:t>
        <a:bodyPr/>
        <a:lstStyle/>
        <a:p>
          <a:r>
            <a:rPr lang="fr-FR" b="1" dirty="0"/>
            <a:t>Mitochondrial </a:t>
          </a:r>
          <a:r>
            <a:rPr lang="fr-FR" b="1" dirty="0" err="1"/>
            <a:t>synergy</a:t>
          </a:r>
          <a:endParaRPr lang="fr-FR" dirty="0"/>
        </a:p>
      </dgm:t>
    </dgm:pt>
    <dgm:pt modelId="{C0A94022-8E90-4F54-BAF3-7375C7F0EB3C}" cxnId="{7AF1744A-5433-4B82-8D9D-B5D11F688440}" type="parTrans">
      <dgm:prSet/>
      <dgm:spPr/>
      <dgm:t>
        <a:bodyPr/>
        <a:lstStyle/>
        <a:p>
          <a:endParaRPr lang="fr-FR"/>
        </a:p>
      </dgm:t>
    </dgm:pt>
    <dgm:pt modelId="{BD8FDBFB-6E3D-4AAD-AF54-F48335B4BD87}" cxnId="{7AF1744A-5433-4B82-8D9D-B5D11F688440}" type="sibTrans">
      <dgm:prSet phldrT="01" phldr="0"/>
      <dgm:spPr/>
      <dgm:t>
        <a:bodyPr/>
        <a:lstStyle/>
        <a:p>
          <a:r>
            <a:rPr lang="fr-FR"/>
            <a:t>01</a:t>
          </a:r>
        </a:p>
      </dgm:t>
    </dgm:pt>
    <dgm:pt modelId="{B62EF98F-0BA6-4DE6-9137-5CBDF7620AB3}">
      <dgm:prSet/>
      <dgm:spPr/>
      <dgm:t>
        <a:bodyPr/>
        <a:lstStyle/>
        <a:p>
          <a:r>
            <a:rPr lang="fr-FR" b="1"/>
            <a:t>ROS Modulation</a:t>
          </a:r>
          <a:endParaRPr lang="fr-FR"/>
        </a:p>
      </dgm:t>
    </dgm:pt>
    <dgm:pt modelId="{465732B0-BADA-4E82-A4C1-A1883770BDB3}" cxnId="{08156740-D998-4BF8-ADA7-95615DA863D8}" type="parTrans">
      <dgm:prSet/>
      <dgm:spPr/>
      <dgm:t>
        <a:bodyPr/>
        <a:lstStyle/>
        <a:p>
          <a:endParaRPr lang="fr-FR"/>
        </a:p>
      </dgm:t>
    </dgm:pt>
    <dgm:pt modelId="{3CEE1D92-41AD-4ACB-A156-09A94776329A}" cxnId="{08156740-D998-4BF8-ADA7-95615DA863D8}" type="sibTrans">
      <dgm:prSet phldrT="02" phldr="0"/>
      <dgm:spPr/>
      <dgm:t>
        <a:bodyPr/>
        <a:lstStyle/>
        <a:p>
          <a:r>
            <a:rPr lang="fr-FR"/>
            <a:t>02</a:t>
          </a:r>
        </a:p>
      </dgm:t>
    </dgm:pt>
    <dgm:pt modelId="{AB966432-1A39-4E4D-B778-E8CADD565953}">
      <dgm:prSet/>
      <dgm:spPr/>
      <dgm:t>
        <a:bodyPr/>
        <a:lstStyle/>
        <a:p>
          <a:r>
            <a:rPr lang="fr-FR" b="1"/>
            <a:t>Anti-Inflammatory Benefits</a:t>
          </a:r>
          <a:endParaRPr lang="fr-FR"/>
        </a:p>
      </dgm:t>
    </dgm:pt>
    <dgm:pt modelId="{0AF7F46C-2715-4E8C-8E12-9AD0CA7EC40A}" cxnId="{0DDDF245-5F08-4CCD-A29A-E2F826D0A165}" type="parTrans">
      <dgm:prSet/>
      <dgm:spPr/>
      <dgm:t>
        <a:bodyPr/>
        <a:lstStyle/>
        <a:p>
          <a:endParaRPr lang="fr-FR"/>
        </a:p>
      </dgm:t>
    </dgm:pt>
    <dgm:pt modelId="{B6D6CD77-919A-441B-848F-74FB894ECC2B}" cxnId="{0DDDF245-5F08-4CCD-A29A-E2F826D0A165}" type="sibTrans">
      <dgm:prSet phldrT="03" phldr="0"/>
      <dgm:spPr/>
      <dgm:t>
        <a:bodyPr/>
        <a:lstStyle/>
        <a:p>
          <a:r>
            <a:rPr lang="fr-FR"/>
            <a:t>03</a:t>
          </a:r>
        </a:p>
      </dgm:t>
    </dgm:pt>
    <dgm:pt modelId="{C808D00E-1222-4BFE-8671-7BE9CD331E7D}">
      <dgm:prSet/>
      <dgm:spPr/>
      <dgm:t>
        <a:bodyPr/>
        <a:lstStyle/>
        <a:p>
          <a:r>
            <a:rPr lang="en-US" dirty="0"/>
            <a:t>Brain Health</a:t>
          </a:r>
          <a:endParaRPr lang="fr-FR" dirty="0"/>
        </a:p>
      </dgm:t>
    </dgm:pt>
    <dgm:pt modelId="{32A721B7-A4C7-45AF-BFE8-289A15936E97}" cxnId="{74E2015A-1A5E-4A53-A60B-DC05D77C01FD}" type="parTrans">
      <dgm:prSet/>
      <dgm:spPr/>
      <dgm:t>
        <a:bodyPr/>
        <a:lstStyle/>
        <a:p>
          <a:endParaRPr lang="fr-FR"/>
        </a:p>
      </dgm:t>
    </dgm:pt>
    <dgm:pt modelId="{0B7053B4-D4B4-4621-89DF-46CCBEA1BFC5}" cxnId="{74E2015A-1A5E-4A53-A60B-DC05D77C01FD}" type="sibTrans">
      <dgm:prSet phldrT="04" phldr="0"/>
      <dgm:spPr/>
      <dgm:t>
        <a:bodyPr/>
        <a:lstStyle/>
        <a:p>
          <a:r>
            <a:rPr lang="fr-FR"/>
            <a:t>04</a:t>
          </a:r>
        </a:p>
      </dgm:t>
    </dgm:pt>
    <dgm:pt modelId="{579698BD-D232-4926-8D7B-29A69B90858B}" type="pres">
      <dgm:prSet presAssocID="{8AA20905-3954-474B-A606-562BCA026DC1}" presName="Name0" presStyleCnt="0">
        <dgm:presLayoutVars>
          <dgm:animLvl val="lvl"/>
          <dgm:resizeHandles val="exact"/>
        </dgm:presLayoutVars>
      </dgm:prSet>
      <dgm:spPr/>
    </dgm:pt>
    <dgm:pt modelId="{F547F314-9E7D-471D-BC51-BBE6DA2A3122}" type="pres">
      <dgm:prSet presAssocID="{F314AA96-A509-4092-987E-4BAA3CED2744}" presName="compositeNode" presStyleCnt="0">
        <dgm:presLayoutVars>
          <dgm:bulletEnabled val="1"/>
        </dgm:presLayoutVars>
      </dgm:prSet>
      <dgm:spPr/>
    </dgm:pt>
    <dgm:pt modelId="{85DE7E96-1FAE-4E0D-8F05-E181572EB1C3}" type="pres">
      <dgm:prSet presAssocID="{F314AA96-A509-4092-987E-4BAA3CED2744}" presName="bgRect" presStyleLbl="alignNode1" presStyleIdx="0" presStyleCnt="4"/>
      <dgm:spPr/>
    </dgm:pt>
    <dgm:pt modelId="{5169A41D-32BC-4B8F-B107-89B22557FC07}" type="pres">
      <dgm:prSet presAssocID="{BD8FDBFB-6E3D-4AAD-AF54-F48335B4BD87}" presName="sibTransNodeRect" presStyleLbl="alignNode1" presStyleIdx="0" presStyleCnt="4">
        <dgm:presLayoutVars>
          <dgm:chMax val="0"/>
          <dgm:bulletEnabled val="1"/>
        </dgm:presLayoutVars>
      </dgm:prSet>
      <dgm:spPr/>
    </dgm:pt>
    <dgm:pt modelId="{B95B194F-16B9-4F34-8EAA-5E14543AA59A}" type="pres">
      <dgm:prSet presAssocID="{F314AA96-A509-4092-987E-4BAA3CED2744}" presName="nodeRect" presStyleLbl="alignNode1" presStyleIdx="0" presStyleCnt="4">
        <dgm:presLayoutVars>
          <dgm:bulletEnabled val="1"/>
        </dgm:presLayoutVars>
      </dgm:prSet>
      <dgm:spPr/>
    </dgm:pt>
    <dgm:pt modelId="{3DE33C80-CDD4-45FF-B813-203A951AC209}" type="pres">
      <dgm:prSet presAssocID="{BD8FDBFB-6E3D-4AAD-AF54-F48335B4BD87}" presName="sibTrans" presStyleCnt="0"/>
      <dgm:spPr/>
    </dgm:pt>
    <dgm:pt modelId="{8A63EABB-F6A7-4B61-9E9D-E36EAB753117}" type="pres">
      <dgm:prSet presAssocID="{B62EF98F-0BA6-4DE6-9137-5CBDF7620AB3}" presName="compositeNode" presStyleCnt="0">
        <dgm:presLayoutVars>
          <dgm:bulletEnabled val="1"/>
        </dgm:presLayoutVars>
      </dgm:prSet>
      <dgm:spPr/>
    </dgm:pt>
    <dgm:pt modelId="{4F612229-F7F9-4A4A-8DDF-104F5F345157}" type="pres">
      <dgm:prSet presAssocID="{B62EF98F-0BA6-4DE6-9137-5CBDF7620AB3}" presName="bgRect" presStyleLbl="alignNode1" presStyleIdx="1" presStyleCnt="4"/>
      <dgm:spPr/>
    </dgm:pt>
    <dgm:pt modelId="{2A942FF4-AB79-4C21-AA79-CA3246444A8A}" type="pres">
      <dgm:prSet presAssocID="{3CEE1D92-41AD-4ACB-A156-09A94776329A}" presName="sibTransNodeRect" presStyleLbl="alignNode1" presStyleIdx="1" presStyleCnt="4">
        <dgm:presLayoutVars>
          <dgm:chMax val="0"/>
          <dgm:bulletEnabled val="1"/>
        </dgm:presLayoutVars>
      </dgm:prSet>
      <dgm:spPr/>
    </dgm:pt>
    <dgm:pt modelId="{28077E11-940C-49A4-A19B-BBF3DD2F130E}" type="pres">
      <dgm:prSet presAssocID="{B62EF98F-0BA6-4DE6-9137-5CBDF7620AB3}" presName="nodeRect" presStyleLbl="alignNode1" presStyleIdx="1" presStyleCnt="4">
        <dgm:presLayoutVars>
          <dgm:bulletEnabled val="1"/>
        </dgm:presLayoutVars>
      </dgm:prSet>
      <dgm:spPr/>
    </dgm:pt>
    <dgm:pt modelId="{1278098E-1D8D-4501-B68D-CBA7344C9E4F}" type="pres">
      <dgm:prSet presAssocID="{3CEE1D92-41AD-4ACB-A156-09A94776329A}" presName="sibTrans" presStyleCnt="0"/>
      <dgm:spPr/>
    </dgm:pt>
    <dgm:pt modelId="{6A0B1DBF-DC45-48EC-A2D7-E3EA4AD7D9CD}" type="pres">
      <dgm:prSet presAssocID="{AB966432-1A39-4E4D-B778-E8CADD565953}" presName="compositeNode" presStyleCnt="0">
        <dgm:presLayoutVars>
          <dgm:bulletEnabled val="1"/>
        </dgm:presLayoutVars>
      </dgm:prSet>
      <dgm:spPr/>
    </dgm:pt>
    <dgm:pt modelId="{A3BA8297-70BA-4EC1-B193-F018001275EE}" type="pres">
      <dgm:prSet presAssocID="{AB966432-1A39-4E4D-B778-E8CADD565953}" presName="bgRect" presStyleLbl="alignNode1" presStyleIdx="2" presStyleCnt="4"/>
      <dgm:spPr/>
    </dgm:pt>
    <dgm:pt modelId="{91EB3B93-C4B7-460A-AA6D-67FE8CEAC68B}" type="pres">
      <dgm:prSet presAssocID="{B6D6CD77-919A-441B-848F-74FB894ECC2B}" presName="sibTransNodeRect" presStyleLbl="alignNode1" presStyleIdx="2" presStyleCnt="4">
        <dgm:presLayoutVars>
          <dgm:chMax val="0"/>
          <dgm:bulletEnabled val="1"/>
        </dgm:presLayoutVars>
      </dgm:prSet>
      <dgm:spPr/>
    </dgm:pt>
    <dgm:pt modelId="{4A44BF7F-E4B1-4164-8231-E7DF3ACBACDD}" type="pres">
      <dgm:prSet presAssocID="{AB966432-1A39-4E4D-B778-E8CADD565953}" presName="nodeRect" presStyleLbl="alignNode1" presStyleIdx="2" presStyleCnt="4">
        <dgm:presLayoutVars>
          <dgm:bulletEnabled val="1"/>
        </dgm:presLayoutVars>
      </dgm:prSet>
      <dgm:spPr/>
    </dgm:pt>
    <dgm:pt modelId="{1C3CC412-B5BC-4B80-AD4B-C8FC390BF7BF}" type="pres">
      <dgm:prSet presAssocID="{B6D6CD77-919A-441B-848F-74FB894ECC2B}" presName="sibTrans" presStyleCnt="0"/>
      <dgm:spPr/>
    </dgm:pt>
    <dgm:pt modelId="{2B34F0D3-F88D-45A2-9FD6-456EFC615505}" type="pres">
      <dgm:prSet presAssocID="{C808D00E-1222-4BFE-8671-7BE9CD331E7D}" presName="compositeNode" presStyleCnt="0">
        <dgm:presLayoutVars>
          <dgm:bulletEnabled val="1"/>
        </dgm:presLayoutVars>
      </dgm:prSet>
      <dgm:spPr/>
    </dgm:pt>
    <dgm:pt modelId="{D9219B38-04B2-4F33-9B2F-00DB9A1584FB}" type="pres">
      <dgm:prSet presAssocID="{C808D00E-1222-4BFE-8671-7BE9CD331E7D}" presName="bgRect" presStyleLbl="alignNode1" presStyleIdx="3" presStyleCnt="4"/>
      <dgm:spPr/>
    </dgm:pt>
    <dgm:pt modelId="{03D5A787-30A1-4EFC-91AD-EC540C49FAD5}" type="pres">
      <dgm:prSet presAssocID="{0B7053B4-D4B4-4621-89DF-46CCBEA1BFC5}" presName="sibTransNodeRect" presStyleLbl="alignNode1" presStyleIdx="3" presStyleCnt="4">
        <dgm:presLayoutVars>
          <dgm:chMax val="0"/>
          <dgm:bulletEnabled val="1"/>
        </dgm:presLayoutVars>
      </dgm:prSet>
      <dgm:spPr/>
    </dgm:pt>
    <dgm:pt modelId="{74B9A06B-A668-4841-B836-1D179F320259}" type="pres">
      <dgm:prSet presAssocID="{C808D00E-1222-4BFE-8671-7BE9CD331E7D}" presName="nodeRect" presStyleLbl="alignNode1" presStyleIdx="3" presStyleCnt="4">
        <dgm:presLayoutVars>
          <dgm:bulletEnabled val="1"/>
        </dgm:presLayoutVars>
      </dgm:prSet>
      <dgm:spPr/>
    </dgm:pt>
  </dgm:ptLst>
  <dgm:cxnLst>
    <dgm:cxn modelId="{4EC52E04-13DE-4C06-8994-3FA18F55F498}" type="presOf" srcId="{F314AA96-A509-4092-987E-4BAA3CED2744}" destId="{85DE7E96-1FAE-4E0D-8F05-E181572EB1C3}" srcOrd="0" destOrd="0" presId="urn:microsoft.com/office/officeart/2016/7/layout/LinearBlockProcessNumbered"/>
    <dgm:cxn modelId="{2ABBB90A-D8DF-4B8B-B823-93C770D6C9C3}" type="presOf" srcId="{C808D00E-1222-4BFE-8671-7BE9CD331E7D}" destId="{D9219B38-04B2-4F33-9B2F-00DB9A1584FB}" srcOrd="0" destOrd="0" presId="urn:microsoft.com/office/officeart/2016/7/layout/LinearBlockProcessNumbered"/>
    <dgm:cxn modelId="{937AC510-04AC-465B-AA1E-788DA44849EC}" type="presOf" srcId="{BD8FDBFB-6E3D-4AAD-AF54-F48335B4BD87}" destId="{5169A41D-32BC-4B8F-B107-89B22557FC07}" srcOrd="0" destOrd="0" presId="urn:microsoft.com/office/officeart/2016/7/layout/LinearBlockProcessNumbered"/>
    <dgm:cxn modelId="{E204AD1F-1076-4B4B-ADBB-95829CDDB11A}" type="presOf" srcId="{0B7053B4-D4B4-4621-89DF-46CCBEA1BFC5}" destId="{03D5A787-30A1-4EFC-91AD-EC540C49FAD5}" srcOrd="0" destOrd="0" presId="urn:microsoft.com/office/officeart/2016/7/layout/LinearBlockProcessNumbered"/>
    <dgm:cxn modelId="{E762F632-B143-4B28-B9F8-A75CF61209BE}" type="presOf" srcId="{B62EF98F-0BA6-4DE6-9137-5CBDF7620AB3}" destId="{4F612229-F7F9-4A4A-8DDF-104F5F345157}" srcOrd="0" destOrd="0" presId="urn:microsoft.com/office/officeart/2016/7/layout/LinearBlockProcessNumbered"/>
    <dgm:cxn modelId="{08156740-D998-4BF8-ADA7-95615DA863D8}" srcId="{8AA20905-3954-474B-A606-562BCA026DC1}" destId="{B62EF98F-0BA6-4DE6-9137-5CBDF7620AB3}" srcOrd="1" destOrd="0" parTransId="{465732B0-BADA-4E82-A4C1-A1883770BDB3}" sibTransId="{3CEE1D92-41AD-4ACB-A156-09A94776329A}"/>
    <dgm:cxn modelId="{0DDDF245-5F08-4CCD-A29A-E2F826D0A165}" srcId="{8AA20905-3954-474B-A606-562BCA026DC1}" destId="{AB966432-1A39-4E4D-B778-E8CADD565953}" srcOrd="2" destOrd="0" parTransId="{0AF7F46C-2715-4E8C-8E12-9AD0CA7EC40A}" sibTransId="{B6D6CD77-919A-441B-848F-74FB894ECC2B}"/>
    <dgm:cxn modelId="{65C13249-30CC-43CA-BFDC-BEB599597221}" type="presOf" srcId="{C808D00E-1222-4BFE-8671-7BE9CD331E7D}" destId="{74B9A06B-A668-4841-B836-1D179F320259}" srcOrd="1" destOrd="0" presId="urn:microsoft.com/office/officeart/2016/7/layout/LinearBlockProcessNumbered"/>
    <dgm:cxn modelId="{7AF1744A-5433-4B82-8D9D-B5D11F688440}" srcId="{8AA20905-3954-474B-A606-562BCA026DC1}" destId="{F314AA96-A509-4092-987E-4BAA3CED2744}" srcOrd="0" destOrd="0" parTransId="{C0A94022-8E90-4F54-BAF3-7375C7F0EB3C}" sibTransId="{BD8FDBFB-6E3D-4AAD-AF54-F48335B4BD87}"/>
    <dgm:cxn modelId="{0439566F-A180-439C-8FAE-14E400EF2DCF}" type="presOf" srcId="{8AA20905-3954-474B-A606-562BCA026DC1}" destId="{579698BD-D232-4926-8D7B-29A69B90858B}" srcOrd="0" destOrd="0" presId="urn:microsoft.com/office/officeart/2016/7/layout/LinearBlockProcessNumbered"/>
    <dgm:cxn modelId="{74E2015A-1A5E-4A53-A60B-DC05D77C01FD}" srcId="{8AA20905-3954-474B-A606-562BCA026DC1}" destId="{C808D00E-1222-4BFE-8671-7BE9CD331E7D}" srcOrd="3" destOrd="0" parTransId="{32A721B7-A4C7-45AF-BFE8-289A15936E97}" sibTransId="{0B7053B4-D4B4-4621-89DF-46CCBEA1BFC5}"/>
    <dgm:cxn modelId="{035C3CAD-399C-423A-B745-A5879E8BD67B}" type="presOf" srcId="{F314AA96-A509-4092-987E-4BAA3CED2744}" destId="{B95B194F-16B9-4F34-8EAA-5E14543AA59A}" srcOrd="1" destOrd="0" presId="urn:microsoft.com/office/officeart/2016/7/layout/LinearBlockProcessNumbered"/>
    <dgm:cxn modelId="{FE6C2CBD-3448-4D7F-834A-C65744974C45}" type="presOf" srcId="{B6D6CD77-919A-441B-848F-74FB894ECC2B}" destId="{91EB3B93-C4B7-460A-AA6D-67FE8CEAC68B}" srcOrd="0" destOrd="0" presId="urn:microsoft.com/office/officeart/2016/7/layout/LinearBlockProcessNumbered"/>
    <dgm:cxn modelId="{5ED3FDE3-D439-4C7E-BA30-682021734536}" type="presOf" srcId="{AB966432-1A39-4E4D-B778-E8CADD565953}" destId="{4A44BF7F-E4B1-4164-8231-E7DF3ACBACDD}" srcOrd="1" destOrd="0" presId="urn:microsoft.com/office/officeart/2016/7/layout/LinearBlockProcessNumbered"/>
    <dgm:cxn modelId="{90B8BBF6-1BC8-4716-8622-C3BE4D936788}" type="presOf" srcId="{3CEE1D92-41AD-4ACB-A156-09A94776329A}" destId="{2A942FF4-AB79-4C21-AA79-CA3246444A8A}" srcOrd="0" destOrd="0" presId="urn:microsoft.com/office/officeart/2016/7/layout/LinearBlockProcessNumbered"/>
    <dgm:cxn modelId="{C34A8CF9-2ED3-4CD7-8AC2-F23223624A85}" type="presOf" srcId="{B62EF98F-0BA6-4DE6-9137-5CBDF7620AB3}" destId="{28077E11-940C-49A4-A19B-BBF3DD2F130E}" srcOrd="1" destOrd="0" presId="urn:microsoft.com/office/officeart/2016/7/layout/LinearBlockProcessNumbered"/>
    <dgm:cxn modelId="{26ED41FC-F6B2-457D-A037-D0DE5D38BC46}" type="presOf" srcId="{AB966432-1A39-4E4D-B778-E8CADD565953}" destId="{A3BA8297-70BA-4EC1-B193-F018001275EE}" srcOrd="0" destOrd="0" presId="urn:microsoft.com/office/officeart/2016/7/layout/LinearBlockProcessNumbered"/>
    <dgm:cxn modelId="{A68640C9-9F0E-4125-B5DD-F04E83DB4BEF}" type="presParOf" srcId="{579698BD-D232-4926-8D7B-29A69B90858B}" destId="{F547F314-9E7D-471D-BC51-BBE6DA2A3122}" srcOrd="0" destOrd="0" presId="urn:microsoft.com/office/officeart/2016/7/layout/LinearBlockProcessNumbered"/>
    <dgm:cxn modelId="{22160890-8B8A-4B75-B740-9FCB32E6B610}" type="presParOf" srcId="{F547F314-9E7D-471D-BC51-BBE6DA2A3122}" destId="{85DE7E96-1FAE-4E0D-8F05-E181572EB1C3}" srcOrd="0" destOrd="0" presId="urn:microsoft.com/office/officeart/2016/7/layout/LinearBlockProcessNumbered"/>
    <dgm:cxn modelId="{549FC4EE-0A8F-489B-AAF9-573E4A9A264B}" type="presParOf" srcId="{F547F314-9E7D-471D-BC51-BBE6DA2A3122}" destId="{5169A41D-32BC-4B8F-B107-89B22557FC07}" srcOrd="1" destOrd="0" presId="urn:microsoft.com/office/officeart/2016/7/layout/LinearBlockProcessNumbered"/>
    <dgm:cxn modelId="{E43DEB81-8E65-4CD5-B2AE-8645696FF117}" type="presParOf" srcId="{F547F314-9E7D-471D-BC51-BBE6DA2A3122}" destId="{B95B194F-16B9-4F34-8EAA-5E14543AA59A}" srcOrd="2" destOrd="0" presId="urn:microsoft.com/office/officeart/2016/7/layout/LinearBlockProcessNumbered"/>
    <dgm:cxn modelId="{F7C009FA-1ADE-42D4-9F42-B31680F38C30}" type="presParOf" srcId="{579698BD-D232-4926-8D7B-29A69B90858B}" destId="{3DE33C80-CDD4-45FF-B813-203A951AC209}" srcOrd="1" destOrd="0" presId="urn:microsoft.com/office/officeart/2016/7/layout/LinearBlockProcessNumbered"/>
    <dgm:cxn modelId="{AF112BEE-2AF3-40E6-99D1-A75B7524A9B0}" type="presParOf" srcId="{579698BD-D232-4926-8D7B-29A69B90858B}" destId="{8A63EABB-F6A7-4B61-9E9D-E36EAB753117}" srcOrd="2" destOrd="0" presId="urn:microsoft.com/office/officeart/2016/7/layout/LinearBlockProcessNumbered"/>
    <dgm:cxn modelId="{F52A775C-2165-4A8B-A5CC-A43A51B3398A}" type="presParOf" srcId="{8A63EABB-F6A7-4B61-9E9D-E36EAB753117}" destId="{4F612229-F7F9-4A4A-8DDF-104F5F345157}" srcOrd="0" destOrd="0" presId="urn:microsoft.com/office/officeart/2016/7/layout/LinearBlockProcessNumbered"/>
    <dgm:cxn modelId="{6E42ADBE-1919-47FC-81AC-E3E71E038727}" type="presParOf" srcId="{8A63EABB-F6A7-4B61-9E9D-E36EAB753117}" destId="{2A942FF4-AB79-4C21-AA79-CA3246444A8A}" srcOrd="1" destOrd="0" presId="urn:microsoft.com/office/officeart/2016/7/layout/LinearBlockProcessNumbered"/>
    <dgm:cxn modelId="{E1A1C639-4C1C-4469-BE95-44B51C2FB3CF}" type="presParOf" srcId="{8A63EABB-F6A7-4B61-9E9D-E36EAB753117}" destId="{28077E11-940C-49A4-A19B-BBF3DD2F130E}" srcOrd="2" destOrd="0" presId="urn:microsoft.com/office/officeart/2016/7/layout/LinearBlockProcessNumbered"/>
    <dgm:cxn modelId="{035FC83B-8E81-42E3-A380-9C34CB98C552}" type="presParOf" srcId="{579698BD-D232-4926-8D7B-29A69B90858B}" destId="{1278098E-1D8D-4501-B68D-CBA7344C9E4F}" srcOrd="3" destOrd="0" presId="urn:microsoft.com/office/officeart/2016/7/layout/LinearBlockProcessNumbered"/>
    <dgm:cxn modelId="{2BA8D1BC-1333-4785-9AD5-6A898C87A3AD}" type="presParOf" srcId="{579698BD-D232-4926-8D7B-29A69B90858B}" destId="{6A0B1DBF-DC45-48EC-A2D7-E3EA4AD7D9CD}" srcOrd="4" destOrd="0" presId="urn:microsoft.com/office/officeart/2016/7/layout/LinearBlockProcessNumbered"/>
    <dgm:cxn modelId="{F75F2380-7C1D-4053-8233-38F26FC370E2}" type="presParOf" srcId="{6A0B1DBF-DC45-48EC-A2D7-E3EA4AD7D9CD}" destId="{A3BA8297-70BA-4EC1-B193-F018001275EE}" srcOrd="0" destOrd="0" presId="urn:microsoft.com/office/officeart/2016/7/layout/LinearBlockProcessNumbered"/>
    <dgm:cxn modelId="{B7A79C14-E01D-4833-A82C-28A96EE19C87}" type="presParOf" srcId="{6A0B1DBF-DC45-48EC-A2D7-E3EA4AD7D9CD}" destId="{91EB3B93-C4B7-460A-AA6D-67FE8CEAC68B}" srcOrd="1" destOrd="0" presId="urn:microsoft.com/office/officeart/2016/7/layout/LinearBlockProcessNumbered"/>
    <dgm:cxn modelId="{4801BCFB-AABC-4150-8DC7-9BAA48D16929}" type="presParOf" srcId="{6A0B1DBF-DC45-48EC-A2D7-E3EA4AD7D9CD}" destId="{4A44BF7F-E4B1-4164-8231-E7DF3ACBACDD}" srcOrd="2" destOrd="0" presId="urn:microsoft.com/office/officeart/2016/7/layout/LinearBlockProcessNumbered"/>
    <dgm:cxn modelId="{A77CBEA6-43EC-4FCD-99B1-02A520AE2195}" type="presParOf" srcId="{579698BD-D232-4926-8D7B-29A69B90858B}" destId="{1C3CC412-B5BC-4B80-AD4B-C8FC390BF7BF}" srcOrd="5" destOrd="0" presId="urn:microsoft.com/office/officeart/2016/7/layout/LinearBlockProcessNumbered"/>
    <dgm:cxn modelId="{9F06876A-75F6-4EE8-91DF-9D5E0B84BDBE}" type="presParOf" srcId="{579698BD-D232-4926-8D7B-29A69B90858B}" destId="{2B34F0D3-F88D-45A2-9FD6-456EFC615505}" srcOrd="6" destOrd="0" presId="urn:microsoft.com/office/officeart/2016/7/layout/LinearBlockProcessNumbered"/>
    <dgm:cxn modelId="{CF354DBD-414A-4138-8F9C-1689D65160AE}" type="presParOf" srcId="{2B34F0D3-F88D-45A2-9FD6-456EFC615505}" destId="{D9219B38-04B2-4F33-9B2F-00DB9A1584FB}" srcOrd="0" destOrd="0" presId="urn:microsoft.com/office/officeart/2016/7/layout/LinearBlockProcessNumbered"/>
    <dgm:cxn modelId="{C2CAF399-679A-45BE-9801-B9BC75687905}" type="presParOf" srcId="{2B34F0D3-F88D-45A2-9FD6-456EFC615505}" destId="{03D5A787-30A1-4EFC-91AD-EC540C49FAD5}" srcOrd="1" destOrd="0" presId="urn:microsoft.com/office/officeart/2016/7/layout/LinearBlockProcessNumbered"/>
    <dgm:cxn modelId="{7607B61B-000C-4F53-9BB5-21D1200DB848}" type="presParOf" srcId="{2B34F0D3-F88D-45A2-9FD6-456EFC615505}" destId="{74B9A06B-A668-4841-B836-1D179F320259}" srcOrd="2" destOrd="0" presId="urn:microsoft.com/office/officeart/2016/7/layout/LinearBlockProcessNumbered"/>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10919460" cy="2844800"/>
        <a:chOff x="0" y="0"/>
        <a:chExt cx="10919460" cy="2844800"/>
      </a:xfrm>
    </dsp:grpSpPr>
    <dsp:sp modelId="{85DE7E96-1FAE-4E0D-8F05-E181572EB1C3}">
      <dsp:nvSpPr>
        <dsp:cNvPr id="3" name="矩形 2"/>
        <dsp:cNvSpPr/>
      </dsp:nvSpPr>
      <dsp:spPr bwMode="white">
        <a:xfrm>
          <a:off x="0" y="0"/>
          <a:ext cx="2575344" cy="2844800"/>
        </a:xfrm>
        <a:prstGeom prst="rect">
          <a:avLst/>
        </a:prstGeom>
      </dsp:spPr>
      <dsp:style>
        <a:lnRef idx="2">
          <a:schemeClr val="accent2"/>
        </a:lnRef>
        <a:fillRef idx="1">
          <a:schemeClr val="accent2"/>
        </a:fillRef>
        <a:effectRef idx="0">
          <a:scrgbClr r="0" g="0" b="0"/>
        </a:effectRef>
        <a:fontRef idx="minor">
          <a:schemeClr val="lt1"/>
        </a:fontRef>
      </dsp:style>
      <dsp:txXfrm>
        <a:off x="0" y="0"/>
        <a:ext cx="2575344" cy="2844800"/>
      </dsp:txXfrm>
    </dsp:sp>
    <dsp:sp modelId="{4F612229-F7F9-4A4A-8DDF-104F5F345157}">
      <dsp:nvSpPr>
        <dsp:cNvPr id="6" name="矩形 5"/>
        <dsp:cNvSpPr/>
      </dsp:nvSpPr>
      <dsp:spPr bwMode="white">
        <a:xfrm>
          <a:off x="2781372" y="0"/>
          <a:ext cx="2575344" cy="2844800"/>
        </a:xfrm>
        <a:prstGeom prst="rect">
          <a:avLst/>
        </a:prstGeom>
      </dsp:spPr>
      <dsp:style>
        <a:lnRef idx="2">
          <a:schemeClr val="accent3"/>
        </a:lnRef>
        <a:fillRef idx="1">
          <a:schemeClr val="accent3"/>
        </a:fillRef>
        <a:effectRef idx="0">
          <a:scrgbClr r="0" g="0" b="0"/>
        </a:effectRef>
        <a:fontRef idx="minor">
          <a:schemeClr val="lt1"/>
        </a:fontRef>
      </dsp:style>
      <dsp:txXfrm>
        <a:off x="2781372" y="0"/>
        <a:ext cx="2575344" cy="2844800"/>
      </dsp:txXfrm>
    </dsp:sp>
    <dsp:sp modelId="{A3BA8297-70BA-4EC1-B193-F018001275EE}">
      <dsp:nvSpPr>
        <dsp:cNvPr id="9" name="矩形 8"/>
        <dsp:cNvSpPr/>
      </dsp:nvSpPr>
      <dsp:spPr bwMode="white">
        <a:xfrm>
          <a:off x="5562744" y="0"/>
          <a:ext cx="2575344" cy="2844800"/>
        </a:xfrm>
        <a:prstGeom prst="rect">
          <a:avLst/>
        </a:prstGeom>
      </dsp:spPr>
      <dsp:style>
        <a:lnRef idx="2">
          <a:schemeClr val="accent4"/>
        </a:lnRef>
        <a:fillRef idx="1">
          <a:schemeClr val="accent4"/>
        </a:fillRef>
        <a:effectRef idx="0">
          <a:scrgbClr r="0" g="0" b="0"/>
        </a:effectRef>
        <a:fontRef idx="minor">
          <a:schemeClr val="lt1"/>
        </a:fontRef>
      </dsp:style>
      <dsp:txXfrm>
        <a:off x="5562744" y="0"/>
        <a:ext cx="2575344" cy="2844800"/>
      </dsp:txXfrm>
    </dsp:sp>
    <dsp:sp modelId="{D9219B38-04B2-4F33-9B2F-00DB9A1584FB}">
      <dsp:nvSpPr>
        <dsp:cNvPr id="12" name="矩形 11"/>
        <dsp:cNvSpPr/>
      </dsp:nvSpPr>
      <dsp:spPr bwMode="white">
        <a:xfrm>
          <a:off x="8344116" y="0"/>
          <a:ext cx="2575344" cy="2844800"/>
        </a:xfrm>
        <a:prstGeom prst="rect">
          <a:avLst/>
        </a:prstGeom>
      </dsp:spPr>
      <dsp:style>
        <a:lnRef idx="2">
          <a:schemeClr val="accent5"/>
        </a:lnRef>
        <a:fillRef idx="1">
          <a:schemeClr val="accent5"/>
        </a:fillRef>
        <a:effectRef idx="0">
          <a:scrgbClr r="0" g="0" b="0"/>
        </a:effectRef>
        <a:fontRef idx="minor">
          <a:schemeClr val="lt1"/>
        </a:fontRef>
      </dsp:style>
      <dsp:txXfrm>
        <a:off x="8344116" y="0"/>
        <a:ext cx="2575344" cy="2844800"/>
      </dsp:txXfrm>
    </dsp:sp>
    <dsp:sp modelId="{5169A41D-32BC-4B8F-B107-89B22557FC07}">
      <dsp:nvSpPr>
        <dsp:cNvPr id="4" name="矩形 3"/>
        <dsp:cNvSpPr/>
      </dsp:nvSpPr>
      <dsp:spPr bwMode="white">
        <a:xfrm>
          <a:off x="0" y="0"/>
          <a:ext cx="2575344" cy="1137920"/>
        </a:xfrm>
        <a:prstGeom prst="rect">
          <a:avLst/>
        </a:prstGeom>
        <a:noFill/>
        <a:ln>
          <a:noFill/>
        </a:ln>
      </dsp:spPr>
      <dsp:style>
        <a:lnRef idx="2">
          <a:schemeClr val="accent2"/>
        </a:lnRef>
        <a:fillRef idx="1">
          <a:schemeClr val="accent2"/>
        </a:fillRef>
        <a:effectRef idx="0">
          <a:scrgbClr r="0" g="0" b="0"/>
        </a:effectRef>
        <a:fontRef idx="minor">
          <a:schemeClr val="lt1"/>
        </a:fontRef>
      </dsp:style>
      <dsp:txBody>
        <a:bodyPr lIns="254386" tIns="165100" rIns="254386" bIns="165100" anchor="ctr"/>
        <a:lstStyle>
          <a:lvl1pPr algn="l">
            <a:defRPr sz="5300"/>
          </a:lvl1pPr>
          <a:lvl2pPr marL="285750" indent="-285750" algn="l">
            <a:defRPr sz="4100"/>
          </a:lvl2pPr>
          <a:lvl3pPr marL="571500" indent="-285750" algn="l">
            <a:defRPr sz="4100"/>
          </a:lvl3pPr>
          <a:lvl4pPr marL="857250" indent="-285750" algn="l">
            <a:defRPr sz="4100"/>
          </a:lvl4pPr>
          <a:lvl5pPr marL="1143000" indent="-285750" algn="l">
            <a:defRPr sz="4100"/>
          </a:lvl5pPr>
          <a:lvl6pPr marL="1428750" indent="-285750" algn="l">
            <a:defRPr sz="4100"/>
          </a:lvl6pPr>
          <a:lvl7pPr marL="1714500" indent="-285750" algn="l">
            <a:defRPr sz="4100"/>
          </a:lvl7pPr>
          <a:lvl8pPr marL="2000250" indent="-285750" algn="l">
            <a:defRPr sz="4100"/>
          </a:lvl8pPr>
          <a:lvl9pPr marL="2286000" indent="-285750" algn="l">
            <a:defRPr sz="4100"/>
          </a:lvl9pPr>
        </a:lstStyle>
        <a:p>
          <a:pPr lvl="0">
            <a:lnSpc>
              <a:spcPct val="100000"/>
            </a:lnSpc>
            <a:spcBef>
              <a:spcPct val="0"/>
            </a:spcBef>
            <a:spcAft>
              <a:spcPct val="35000"/>
            </a:spcAft>
          </a:pPr>
          <a:r>
            <a:rPr lang="fr-FR"/>
            <a:t>01</a:t>
          </a:r>
        </a:p>
      </dsp:txBody>
      <dsp:txXfrm>
        <a:off x="0" y="0"/>
        <a:ext cx="2575344" cy="1137920"/>
      </dsp:txXfrm>
    </dsp:sp>
    <dsp:sp modelId="{B95B194F-16B9-4F34-8EAA-5E14543AA59A}">
      <dsp:nvSpPr>
        <dsp:cNvPr id="5" name="矩形 4"/>
        <dsp:cNvSpPr/>
      </dsp:nvSpPr>
      <dsp:spPr bwMode="white">
        <a:xfrm>
          <a:off x="0" y="1137920"/>
          <a:ext cx="2575344" cy="1706880"/>
        </a:xfrm>
        <a:prstGeom prst="rect">
          <a:avLst/>
        </a:prstGeom>
        <a:noFill/>
        <a:ln>
          <a:noFill/>
        </a:ln>
      </dsp:spPr>
      <dsp:style>
        <a:lnRef idx="2">
          <a:schemeClr val="accent2"/>
        </a:lnRef>
        <a:fillRef idx="1">
          <a:schemeClr val="accent2"/>
        </a:fillRef>
        <a:effectRef idx="0">
          <a:scrgbClr r="0" g="0" b="0"/>
        </a:effectRef>
        <a:fontRef idx="minor">
          <a:schemeClr val="lt1"/>
        </a:fontRef>
      </dsp:style>
      <dsp:txBody>
        <a:bodyPr lIns="254386" tIns="0" rIns="254386" bIns="330200" anchor="t"/>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fr-FR" b="1" dirty="0"/>
            <a:t>Mitochondrial </a:t>
          </a:r>
          <a:r>
            <a:rPr lang="fr-FR" b="1" dirty="0" err="1"/>
            <a:t>synergy</a:t>
          </a:r>
          <a:endParaRPr lang="fr-FR" dirty="0"/>
        </a:p>
      </dsp:txBody>
      <dsp:txXfrm>
        <a:off x="0" y="1137920"/>
        <a:ext cx="2575344" cy="1706880"/>
      </dsp:txXfrm>
    </dsp:sp>
    <dsp:sp modelId="{2A942FF4-AB79-4C21-AA79-CA3246444A8A}">
      <dsp:nvSpPr>
        <dsp:cNvPr id="7" name="矩形 6"/>
        <dsp:cNvSpPr/>
      </dsp:nvSpPr>
      <dsp:spPr bwMode="white">
        <a:xfrm>
          <a:off x="2781372" y="0"/>
          <a:ext cx="2575344" cy="1137920"/>
        </a:xfrm>
        <a:prstGeom prst="rect">
          <a:avLst/>
        </a:prstGeom>
        <a:noFill/>
        <a:ln>
          <a:noFill/>
        </a:ln>
      </dsp:spPr>
      <dsp:style>
        <a:lnRef idx="2">
          <a:schemeClr val="accent3"/>
        </a:lnRef>
        <a:fillRef idx="1">
          <a:schemeClr val="accent3"/>
        </a:fillRef>
        <a:effectRef idx="0">
          <a:scrgbClr r="0" g="0" b="0"/>
        </a:effectRef>
        <a:fontRef idx="minor">
          <a:schemeClr val="lt1"/>
        </a:fontRef>
      </dsp:style>
      <dsp:txBody>
        <a:bodyPr lIns="254386" tIns="165100" rIns="254386" bIns="165100" anchor="ctr"/>
        <a:lstStyle>
          <a:lvl1pPr algn="l">
            <a:defRPr sz="5300"/>
          </a:lvl1pPr>
          <a:lvl2pPr marL="285750" indent="-285750" algn="l">
            <a:defRPr sz="4100"/>
          </a:lvl2pPr>
          <a:lvl3pPr marL="571500" indent="-285750" algn="l">
            <a:defRPr sz="4100"/>
          </a:lvl3pPr>
          <a:lvl4pPr marL="857250" indent="-285750" algn="l">
            <a:defRPr sz="4100"/>
          </a:lvl4pPr>
          <a:lvl5pPr marL="1143000" indent="-285750" algn="l">
            <a:defRPr sz="4100"/>
          </a:lvl5pPr>
          <a:lvl6pPr marL="1428750" indent="-285750" algn="l">
            <a:defRPr sz="4100"/>
          </a:lvl6pPr>
          <a:lvl7pPr marL="1714500" indent="-285750" algn="l">
            <a:defRPr sz="4100"/>
          </a:lvl7pPr>
          <a:lvl8pPr marL="2000250" indent="-285750" algn="l">
            <a:defRPr sz="4100"/>
          </a:lvl8pPr>
          <a:lvl9pPr marL="2286000" indent="-285750" algn="l">
            <a:defRPr sz="4100"/>
          </a:lvl9pPr>
        </a:lstStyle>
        <a:p>
          <a:pPr lvl="0">
            <a:lnSpc>
              <a:spcPct val="100000"/>
            </a:lnSpc>
            <a:spcBef>
              <a:spcPct val="0"/>
            </a:spcBef>
            <a:spcAft>
              <a:spcPct val="35000"/>
            </a:spcAft>
          </a:pPr>
          <a:r>
            <a:rPr lang="fr-FR"/>
            <a:t>02</a:t>
          </a:r>
        </a:p>
      </dsp:txBody>
      <dsp:txXfrm>
        <a:off x="2781372" y="0"/>
        <a:ext cx="2575344" cy="1137920"/>
      </dsp:txXfrm>
    </dsp:sp>
    <dsp:sp modelId="{28077E11-940C-49A4-A19B-BBF3DD2F130E}">
      <dsp:nvSpPr>
        <dsp:cNvPr id="8" name="矩形 7"/>
        <dsp:cNvSpPr/>
      </dsp:nvSpPr>
      <dsp:spPr bwMode="white">
        <a:xfrm>
          <a:off x="2781372" y="1137920"/>
          <a:ext cx="2575344" cy="1706880"/>
        </a:xfrm>
        <a:prstGeom prst="rect">
          <a:avLst/>
        </a:prstGeom>
        <a:noFill/>
        <a:ln>
          <a:noFill/>
        </a:ln>
      </dsp:spPr>
      <dsp:style>
        <a:lnRef idx="2">
          <a:schemeClr val="accent3"/>
        </a:lnRef>
        <a:fillRef idx="1">
          <a:schemeClr val="accent3"/>
        </a:fillRef>
        <a:effectRef idx="0">
          <a:scrgbClr r="0" g="0" b="0"/>
        </a:effectRef>
        <a:fontRef idx="minor">
          <a:schemeClr val="lt1"/>
        </a:fontRef>
      </dsp:style>
      <dsp:txBody>
        <a:bodyPr lIns="254386" tIns="0" rIns="254386" bIns="330200" anchor="t"/>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fr-FR" b="1"/>
            <a:t>ROS Modulation</a:t>
          </a:r>
          <a:endParaRPr lang="fr-FR"/>
        </a:p>
      </dsp:txBody>
      <dsp:txXfrm>
        <a:off x="2781372" y="1137920"/>
        <a:ext cx="2575344" cy="1706880"/>
      </dsp:txXfrm>
    </dsp:sp>
    <dsp:sp modelId="{91EB3B93-C4B7-460A-AA6D-67FE8CEAC68B}">
      <dsp:nvSpPr>
        <dsp:cNvPr id="10" name="矩形 9"/>
        <dsp:cNvSpPr/>
      </dsp:nvSpPr>
      <dsp:spPr bwMode="white">
        <a:xfrm>
          <a:off x="5562744" y="0"/>
          <a:ext cx="2575344" cy="1137920"/>
        </a:xfrm>
        <a:prstGeom prst="rect">
          <a:avLst/>
        </a:prstGeom>
        <a:noFill/>
        <a:ln>
          <a:noFill/>
        </a:ln>
      </dsp:spPr>
      <dsp:style>
        <a:lnRef idx="2">
          <a:schemeClr val="accent4"/>
        </a:lnRef>
        <a:fillRef idx="1">
          <a:schemeClr val="accent4"/>
        </a:fillRef>
        <a:effectRef idx="0">
          <a:scrgbClr r="0" g="0" b="0"/>
        </a:effectRef>
        <a:fontRef idx="minor">
          <a:schemeClr val="lt1"/>
        </a:fontRef>
      </dsp:style>
      <dsp:txBody>
        <a:bodyPr lIns="254386" tIns="165100" rIns="254386" bIns="165100" anchor="ctr"/>
        <a:lstStyle>
          <a:lvl1pPr algn="l">
            <a:defRPr sz="5300"/>
          </a:lvl1pPr>
          <a:lvl2pPr marL="285750" indent="-285750" algn="l">
            <a:defRPr sz="4100"/>
          </a:lvl2pPr>
          <a:lvl3pPr marL="571500" indent="-285750" algn="l">
            <a:defRPr sz="4100"/>
          </a:lvl3pPr>
          <a:lvl4pPr marL="857250" indent="-285750" algn="l">
            <a:defRPr sz="4100"/>
          </a:lvl4pPr>
          <a:lvl5pPr marL="1143000" indent="-285750" algn="l">
            <a:defRPr sz="4100"/>
          </a:lvl5pPr>
          <a:lvl6pPr marL="1428750" indent="-285750" algn="l">
            <a:defRPr sz="4100"/>
          </a:lvl6pPr>
          <a:lvl7pPr marL="1714500" indent="-285750" algn="l">
            <a:defRPr sz="4100"/>
          </a:lvl7pPr>
          <a:lvl8pPr marL="2000250" indent="-285750" algn="l">
            <a:defRPr sz="4100"/>
          </a:lvl8pPr>
          <a:lvl9pPr marL="2286000" indent="-285750" algn="l">
            <a:defRPr sz="4100"/>
          </a:lvl9pPr>
        </a:lstStyle>
        <a:p>
          <a:pPr lvl="0">
            <a:lnSpc>
              <a:spcPct val="100000"/>
            </a:lnSpc>
            <a:spcBef>
              <a:spcPct val="0"/>
            </a:spcBef>
            <a:spcAft>
              <a:spcPct val="35000"/>
            </a:spcAft>
          </a:pPr>
          <a:r>
            <a:rPr lang="fr-FR"/>
            <a:t>03</a:t>
          </a:r>
        </a:p>
      </dsp:txBody>
      <dsp:txXfrm>
        <a:off x="5562744" y="0"/>
        <a:ext cx="2575344" cy="1137920"/>
      </dsp:txXfrm>
    </dsp:sp>
    <dsp:sp modelId="{4A44BF7F-E4B1-4164-8231-E7DF3ACBACDD}">
      <dsp:nvSpPr>
        <dsp:cNvPr id="11" name="矩形 10"/>
        <dsp:cNvSpPr/>
      </dsp:nvSpPr>
      <dsp:spPr bwMode="white">
        <a:xfrm>
          <a:off x="5562744" y="1137920"/>
          <a:ext cx="2575344" cy="1706880"/>
        </a:xfrm>
        <a:prstGeom prst="rect">
          <a:avLst/>
        </a:prstGeom>
        <a:noFill/>
        <a:ln>
          <a:noFill/>
        </a:ln>
      </dsp:spPr>
      <dsp:style>
        <a:lnRef idx="2">
          <a:schemeClr val="accent4"/>
        </a:lnRef>
        <a:fillRef idx="1">
          <a:schemeClr val="accent4"/>
        </a:fillRef>
        <a:effectRef idx="0">
          <a:scrgbClr r="0" g="0" b="0"/>
        </a:effectRef>
        <a:fontRef idx="minor">
          <a:schemeClr val="lt1"/>
        </a:fontRef>
      </dsp:style>
      <dsp:txBody>
        <a:bodyPr lIns="254386" tIns="0" rIns="254386" bIns="330200" anchor="t"/>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fr-FR" b="1"/>
            <a:t>Anti-Inflammatory Benefits</a:t>
          </a:r>
          <a:endParaRPr lang="fr-FR"/>
        </a:p>
      </dsp:txBody>
      <dsp:txXfrm>
        <a:off x="5562744" y="1137920"/>
        <a:ext cx="2575344" cy="1706880"/>
      </dsp:txXfrm>
    </dsp:sp>
    <dsp:sp modelId="{03D5A787-30A1-4EFC-91AD-EC540C49FAD5}">
      <dsp:nvSpPr>
        <dsp:cNvPr id="13" name="矩形 12"/>
        <dsp:cNvSpPr/>
      </dsp:nvSpPr>
      <dsp:spPr bwMode="white">
        <a:xfrm>
          <a:off x="8344116" y="0"/>
          <a:ext cx="2575344" cy="1137920"/>
        </a:xfrm>
        <a:prstGeom prst="rect">
          <a:avLst/>
        </a:prstGeom>
        <a:noFill/>
        <a:ln>
          <a:noFill/>
        </a:ln>
      </dsp:spPr>
      <dsp:style>
        <a:lnRef idx="2">
          <a:schemeClr val="accent5"/>
        </a:lnRef>
        <a:fillRef idx="1">
          <a:schemeClr val="accent5"/>
        </a:fillRef>
        <a:effectRef idx="0">
          <a:scrgbClr r="0" g="0" b="0"/>
        </a:effectRef>
        <a:fontRef idx="minor">
          <a:schemeClr val="lt1"/>
        </a:fontRef>
      </dsp:style>
      <dsp:txBody>
        <a:bodyPr lIns="254386" tIns="165100" rIns="254386" bIns="165100" anchor="ctr"/>
        <a:lstStyle>
          <a:lvl1pPr algn="l">
            <a:defRPr sz="5300"/>
          </a:lvl1pPr>
          <a:lvl2pPr marL="285750" indent="-285750" algn="l">
            <a:defRPr sz="4100"/>
          </a:lvl2pPr>
          <a:lvl3pPr marL="571500" indent="-285750" algn="l">
            <a:defRPr sz="4100"/>
          </a:lvl3pPr>
          <a:lvl4pPr marL="857250" indent="-285750" algn="l">
            <a:defRPr sz="4100"/>
          </a:lvl4pPr>
          <a:lvl5pPr marL="1143000" indent="-285750" algn="l">
            <a:defRPr sz="4100"/>
          </a:lvl5pPr>
          <a:lvl6pPr marL="1428750" indent="-285750" algn="l">
            <a:defRPr sz="4100"/>
          </a:lvl6pPr>
          <a:lvl7pPr marL="1714500" indent="-285750" algn="l">
            <a:defRPr sz="4100"/>
          </a:lvl7pPr>
          <a:lvl8pPr marL="2000250" indent="-285750" algn="l">
            <a:defRPr sz="4100"/>
          </a:lvl8pPr>
          <a:lvl9pPr marL="2286000" indent="-285750" algn="l">
            <a:defRPr sz="4100"/>
          </a:lvl9pPr>
        </a:lstStyle>
        <a:p>
          <a:pPr lvl="0">
            <a:lnSpc>
              <a:spcPct val="100000"/>
            </a:lnSpc>
            <a:spcBef>
              <a:spcPct val="0"/>
            </a:spcBef>
            <a:spcAft>
              <a:spcPct val="35000"/>
            </a:spcAft>
          </a:pPr>
          <a:r>
            <a:rPr lang="fr-FR"/>
            <a:t>04</a:t>
          </a:r>
        </a:p>
      </dsp:txBody>
      <dsp:txXfrm>
        <a:off x="8344116" y="0"/>
        <a:ext cx="2575344" cy="1137920"/>
      </dsp:txXfrm>
    </dsp:sp>
    <dsp:sp modelId="{74B9A06B-A668-4841-B836-1D179F320259}">
      <dsp:nvSpPr>
        <dsp:cNvPr id="14" name="矩形 13"/>
        <dsp:cNvSpPr/>
      </dsp:nvSpPr>
      <dsp:spPr bwMode="white">
        <a:xfrm>
          <a:off x="8344116" y="1137920"/>
          <a:ext cx="2575344" cy="1706880"/>
        </a:xfrm>
        <a:prstGeom prst="rect">
          <a:avLst/>
        </a:prstGeom>
        <a:noFill/>
        <a:ln>
          <a:noFill/>
        </a:ln>
      </dsp:spPr>
      <dsp:style>
        <a:lnRef idx="2">
          <a:schemeClr val="accent5"/>
        </a:lnRef>
        <a:fillRef idx="1">
          <a:schemeClr val="accent5"/>
        </a:fillRef>
        <a:effectRef idx="0">
          <a:scrgbClr r="0" g="0" b="0"/>
        </a:effectRef>
        <a:fontRef idx="minor">
          <a:schemeClr val="lt1"/>
        </a:fontRef>
      </dsp:style>
      <dsp:txBody>
        <a:bodyPr lIns="254386" tIns="0" rIns="254386" bIns="330200" anchor="t"/>
        <a:lstStyle>
          <a:lvl1pPr algn="l">
            <a:defRPr sz="2400"/>
          </a:lvl1pPr>
          <a:lvl2pPr marL="171450" indent="-171450" algn="l">
            <a:defRPr sz="1800"/>
          </a:lvl2pPr>
          <a:lvl3pPr marL="342900" indent="-171450" algn="l">
            <a:defRPr sz="1800"/>
          </a:lvl3pPr>
          <a:lvl4pPr marL="514350" indent="-171450" algn="l">
            <a:defRPr sz="1800"/>
          </a:lvl4pPr>
          <a:lvl5pPr marL="685800" indent="-171450" algn="l">
            <a:defRPr sz="1800"/>
          </a:lvl5pPr>
          <a:lvl6pPr marL="857250" indent="-171450" algn="l">
            <a:defRPr sz="1800"/>
          </a:lvl6pPr>
          <a:lvl7pPr marL="1028700" indent="-171450" algn="l">
            <a:defRPr sz="1800"/>
          </a:lvl7pPr>
          <a:lvl8pPr marL="1200150" indent="-171450" algn="l">
            <a:defRPr sz="1800"/>
          </a:lvl8pPr>
          <a:lvl9pPr marL="1371600" indent="-171450" algn="l">
            <a:defRPr sz="1800"/>
          </a:lvl9pPr>
        </a:lstStyle>
        <a:p>
          <a:pPr lvl="0">
            <a:lnSpc>
              <a:spcPct val="100000"/>
            </a:lnSpc>
            <a:spcBef>
              <a:spcPct val="0"/>
            </a:spcBef>
            <a:spcAft>
              <a:spcPct val="35000"/>
            </a:spcAft>
          </a:pPr>
          <a:r>
            <a:rPr lang="en-US" dirty="0"/>
            <a:t>Brain Health</a:t>
          </a:r>
          <a:endParaRPr lang="fr-FR" dirty="0"/>
        </a:p>
      </dsp:txBody>
      <dsp:txXfrm>
        <a:off x="8344116" y="1137920"/>
        <a:ext cx="2575344" cy="1706880"/>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cxnId="4" type="sibTrans">
          <dgm:prSet phldrT="1"/>
          <dgm:t>
            <a:bodyPr rtlCol="0"/>
            <a:lstStyle/>
            <a:p>
              <a:pPr rtl="0"/>
              <a:r>
                <a:rPr/>
                <a:t>01</a:t>
              </a:r>
            </a:p>
          </dgm:t>
        </dgm:pt>
        <dgm:pt modelId="201" cxnId="5" type="sibTrans">
          <dgm:prSet phldrT="2"/>
          <dgm:t>
            <a:bodyPr rtlCol="0"/>
            <a:lstStyle/>
            <a:p>
              <a:pPr rtl="0"/>
              <a:r>
                <a:rPr/>
                <a:t>02</a:t>
              </a:r>
            </a:p>
          </dgm:t>
        </dgm:pt>
        <dgm:pt modelId="301" cxnId="6" type="sibTrans">
          <dgm:prSet phldrT="3"/>
          <dgm:t>
            <a:bodyPr rtlCol="0"/>
            <a:lstStyle/>
            <a:p>
              <a:pPr rtl="0"/>
              <a:r>
                <a:rP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stBulletLvl" val="2"/>
            <dgm:param type="txAnchorVert" val="t"/>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zh-CN" altLang="en-US"/>
          </a:p>
        </p:txBody>
      </p:sp>
      <p:sp>
        <p:nvSpPr>
          <p:cNvPr id="3" name="日期占位符 2"/>
          <p:cNvSpPr>
            <a:spLocks noGrp="1"/>
          </p:cNvSpPr>
          <p:nvPr>
            <p:ph type="dt" sz="quarter" idx="1"/>
          </p:nvPr>
        </p:nvSpPr>
        <p:spPr>
          <a:xfrm>
            <a:off x="3901698" y="0"/>
            <a:ext cx="2984871" cy="502676"/>
          </a:xfrm>
          <a:prstGeom prst="rect">
            <a:avLst/>
          </a:prstGeom>
        </p:spPr>
        <p:txBody>
          <a:bodyPr vert="horz" lIns="96606" tIns="48303" rIns="96606" bIns="48303" rtlCol="0"/>
          <a:lstStyle>
            <a:lvl1pPr algn="r">
              <a:defRPr sz="13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9516039"/>
            <a:ext cx="2984871" cy="502674"/>
          </a:xfrm>
          <a:prstGeom prst="rect">
            <a:avLst/>
          </a:prstGeom>
        </p:spPr>
        <p:txBody>
          <a:bodyPr vert="horz" lIns="96606" tIns="48303" rIns="96606" bIns="48303" rtlCol="0" anchor="b"/>
          <a:lstStyle>
            <a:lvl1pPr algn="l">
              <a:defRPr sz="1300"/>
            </a:lvl1pPr>
          </a:lstStyle>
          <a:p>
            <a:endParaRPr lang="zh-CN" altLang="en-US"/>
          </a:p>
        </p:txBody>
      </p:sp>
      <p:sp>
        <p:nvSpPr>
          <p:cNvPr id="5" name="灯片编号占位符 4"/>
          <p:cNvSpPr>
            <a:spLocks noGrp="1"/>
          </p:cNvSpPr>
          <p:nvPr>
            <p:ph type="sldNum" sz="quarter" idx="3"/>
          </p:nvPr>
        </p:nvSpPr>
        <p:spPr>
          <a:xfrm>
            <a:off x="3901698" y="9516039"/>
            <a:ext cx="2984871" cy="502674"/>
          </a:xfrm>
          <a:prstGeom prst="rect">
            <a:avLst/>
          </a:prstGeom>
        </p:spPr>
        <p:txBody>
          <a:bodyPr vert="horz" lIns="96606" tIns="48303" rIns="96606" bIns="48303" rtlCol="0" anchor="b"/>
          <a:lstStyle>
            <a:lvl1pPr algn="r">
              <a:defRPr sz="13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pPr>
              <a:defRPr/>
            </a:pPr>
            <a:endParaRPr lang="zh-CN" altLang="en-US"/>
          </a:p>
        </p:txBody>
      </p:sp>
      <p:sp>
        <p:nvSpPr>
          <p:cNvPr id="3" name="日期占位符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606" tIns="48303" rIns="96606" bIns="48303" rtlCol="0" anchor="ctr"/>
          <a:lstStyle/>
          <a:p>
            <a:pPr lvl="0"/>
            <a:endParaRPr lang="zh-CN" altLang="en-US" noProof="0"/>
          </a:p>
        </p:txBody>
      </p:sp>
      <p:sp>
        <p:nvSpPr>
          <p:cNvPr id="5" name="备注占位符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pPr>
              <a:defRPr/>
            </a:pPr>
            <a:endParaRPr lang="zh-CN" altLang="en-US"/>
          </a:p>
        </p:txBody>
      </p:sp>
      <p:sp>
        <p:nvSpPr>
          <p:cNvPr id="7" name="灯片编号占位符 6"/>
          <p:cNvSpPr>
            <a:spLocks noGrp="1"/>
          </p:cNvSpPr>
          <p:nvPr>
            <p:ph type="sldNum" sz="quarter" idx="5"/>
          </p:nvPr>
        </p:nvSpPr>
        <p:spPr>
          <a:xfrm>
            <a:off x="3901698" y="9516038"/>
            <a:ext cx="2984871" cy="500936"/>
          </a:xfrm>
          <a:prstGeom prst="rect">
            <a:avLst/>
          </a:prstGeom>
        </p:spPr>
        <p:txBody>
          <a:bodyPr vert="horz" wrap="square" lIns="96606" tIns="48303" rIns="96606" bIns="48303" numCol="1" anchor="b" anchorCtr="0" compatLnSpc="1"/>
          <a:lstStyle>
            <a:lvl1pPr algn="r">
              <a:defRPr sz="13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2.jpeg"/><Relationship Id="rId2" Type="http://schemas.openxmlformats.org/officeDocument/2006/relationships/tags" Target="../tags/tag2.xml"/><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image" Target="../media/image2.jpeg"/><Relationship Id="rId2" Type="http://schemas.openxmlformats.org/officeDocument/2006/relationships/tags" Target="../tags/tag16.xml"/><Relationship Id="rId10" Type="http://schemas.openxmlformats.org/officeDocument/2006/relationships/tags" Target="../tags/tag23.xm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image" Target="../media/image2.jpeg"/><Relationship Id="rId2" Type="http://schemas.openxmlformats.org/officeDocument/2006/relationships/tags" Target="../tags/tag2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4" Type="http://schemas.openxmlformats.org/officeDocument/2006/relationships/tags" Target="../tags/tag41.xml"/><Relationship Id="rId3" Type="http://schemas.openxmlformats.org/officeDocument/2006/relationships/image" Target="../media/image2.jpeg"/><Relationship Id="rId2" Type="http://schemas.openxmlformats.org/officeDocument/2006/relationships/tags" Target="../tags/tag40.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image" Target="../media/image2.jpeg"/><Relationship Id="rId2" Type="http://schemas.openxmlformats.org/officeDocument/2006/relationships/tags" Target="../tags/tag42.xml"/><Relationship Id="rId10" Type="http://schemas.openxmlformats.org/officeDocument/2006/relationships/tags" Target="../tags/tag49.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image" Target="../media/image2.jpeg"/><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62.xml"/><Relationship Id="rId7" Type="http://schemas.openxmlformats.org/officeDocument/2006/relationships/tags" Target="../tags/tag61.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tags" Target="../tags/tag58.xml"/><Relationship Id="rId3" Type="http://schemas.openxmlformats.org/officeDocument/2006/relationships/image" Target="../media/image2.jpeg"/><Relationship Id="rId2" Type="http://schemas.openxmlformats.org/officeDocument/2006/relationships/tags" Target="../tags/tag57.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68.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image" Target="../media/image2.jpeg"/><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81.xml"/><Relationship Id="rId8" Type="http://schemas.openxmlformats.org/officeDocument/2006/relationships/tags" Target="../tags/tag80.xml"/><Relationship Id="rId7" Type="http://schemas.openxmlformats.org/officeDocument/2006/relationships/tags" Target="../tags/tag79.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image" Target="../media/image2.jpeg"/><Relationship Id="rId2" Type="http://schemas.openxmlformats.org/officeDocument/2006/relationships/tags" Target="../tags/tag75.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image" Target="../media/image2.jpeg"/><Relationship Id="rId2" Type="http://schemas.openxmlformats.org/officeDocument/2006/relationships/tags" Target="../tags/tag82.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 Id="rId3" Type="http://schemas.openxmlformats.org/officeDocument/2006/relationships/image" Target="../media/image2.jpeg"/><Relationship Id="rId2" Type="http://schemas.openxmlformats.org/officeDocument/2006/relationships/tags" Target="../tags/tag91.xml"/><Relationship Id="rId11" Type="http://schemas.openxmlformats.org/officeDocument/2006/relationships/tags" Target="../tags/tag99.xml"/><Relationship Id="rId10" Type="http://schemas.openxmlformats.org/officeDocument/2006/relationships/tags" Target="../tags/tag98.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image" Target="../media/image2.jpeg"/><Relationship Id="rId2" Type="http://schemas.openxmlformats.org/officeDocument/2006/relationships/tags" Target="../tags/tag100.xml"/><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image" Target="../media/image2.jpeg"/><Relationship Id="rId2" Type="http://schemas.openxmlformats.org/officeDocument/2006/relationships/tags" Target="../tags/tag109.xml"/><Relationship Id="rId13" Type="http://schemas.openxmlformats.org/officeDocument/2006/relationships/tags" Target="../tags/tag119.xml"/><Relationship Id="rId12" Type="http://schemas.openxmlformats.org/officeDocument/2006/relationships/tags" Target="../tags/tag118.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9" Type="http://schemas.openxmlformats.org/officeDocument/2006/relationships/tags" Target="../tags/tag126.xml"/><Relationship Id="rId8" Type="http://schemas.openxmlformats.org/officeDocument/2006/relationships/tags" Target="../tags/tag125.xml"/><Relationship Id="rId7" Type="http://schemas.openxmlformats.org/officeDocument/2006/relationships/tags" Target="../tags/tag124.xml"/><Relationship Id="rId6" Type="http://schemas.openxmlformats.org/officeDocument/2006/relationships/tags" Target="../tags/tag123.xml"/><Relationship Id="rId5" Type="http://schemas.openxmlformats.org/officeDocument/2006/relationships/tags" Target="../tags/tag122.xml"/><Relationship Id="rId4" Type="http://schemas.openxmlformats.org/officeDocument/2006/relationships/tags" Target="../tags/tag121.xml"/><Relationship Id="rId3" Type="http://schemas.openxmlformats.org/officeDocument/2006/relationships/image" Target="../media/image2.jpeg"/><Relationship Id="rId2" Type="http://schemas.openxmlformats.org/officeDocument/2006/relationships/tags" Target="../tags/tag120.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en-US" dirty="0"/>
          </a:p>
        </p:txBody>
      </p:sp>
      <p:sp>
        <p:nvSpPr>
          <p:cNvPr id="3" name="Espace réservé du contenu 2"/>
          <p:cNvSpPr>
            <a:spLocks noGrp="1"/>
          </p:cNvSpPr>
          <p:nvPr>
            <p:ph idx="1" hasCustomPrompt="1"/>
          </p:nvPr>
        </p:nvSpPr>
        <p:spPr/>
        <p:txBody>
          <a:bodyPr rtlCol="0"/>
          <a:lstStyle/>
          <a:p>
            <a:pPr lvl="0" rtl="0"/>
            <a:r>
              <a:rPr lang="fr-FR"/>
              <a:t>Cliquez pour modifier les styles du texte du masque</a:t>
            </a:r>
            <a:endParaRPr lang="fr-FR"/>
          </a:p>
          <a:p>
            <a:pPr lvl="1" rtl="0"/>
            <a:r>
              <a:rPr lang="fr-FR"/>
              <a:t>Deuxième niveau</a:t>
            </a:r>
            <a:endParaRPr lang="fr-FR"/>
          </a:p>
          <a:p>
            <a:pPr lvl="2" rtl="0"/>
            <a:r>
              <a:rPr lang="fr-FR"/>
              <a:t>Troisième niveau</a:t>
            </a:r>
            <a:endParaRPr lang="fr-FR"/>
          </a:p>
          <a:p>
            <a:pPr lvl="3" rtl="0"/>
            <a:r>
              <a:rPr lang="fr-FR"/>
              <a:t>Quatrième niveau</a:t>
            </a:r>
            <a:endParaRPr lang="fr-FR"/>
          </a:p>
          <a:p>
            <a:pPr lvl="4" rtl="0"/>
            <a:r>
              <a:rPr lang="fr-FR"/>
              <a:t>Cinquième niveau</a:t>
            </a:r>
            <a:endParaRPr lang="en-US" dirty="0"/>
          </a:p>
        </p:txBody>
      </p:sp>
      <p:sp>
        <p:nvSpPr>
          <p:cNvPr id="4" name="Espace réservé de la date 3"/>
          <p:cNvSpPr>
            <a:spLocks noGrp="1"/>
          </p:cNvSpPr>
          <p:nvPr>
            <p:ph type="dt" sz="half" idx="10"/>
          </p:nvPr>
        </p:nvSpPr>
        <p:spPr/>
        <p:txBody>
          <a:bodyPr rtlCol="0"/>
          <a:lstStyle/>
          <a:p>
            <a:pPr rtl="0"/>
            <a:fld id="{FD094AD0-F424-4FFB-98B8-BDBD0ED0D09C}" type="datetime1">
              <a:rPr lang="fr-FR" smtClean="0"/>
            </a:fld>
            <a:endParaRPr lang="en-US" dirty="0"/>
          </a:p>
        </p:txBody>
      </p:sp>
      <p:sp>
        <p:nvSpPr>
          <p:cNvPr id="5" name="Espace réservé du pied de page 4"/>
          <p:cNvSpPr>
            <a:spLocks noGrp="1"/>
          </p:cNvSpPr>
          <p:nvPr>
            <p:ph type="ftr" sz="quarter" idx="11"/>
          </p:nvPr>
        </p:nvSpPr>
        <p:spPr/>
        <p:txBody>
          <a:bodyPr rtlCol="0"/>
          <a:lstStyle/>
          <a:p>
            <a:pPr rtl="0"/>
            <a:endParaRPr lang="en-US" dirty="0"/>
          </a:p>
        </p:txBody>
      </p:sp>
      <p:sp>
        <p:nvSpPr>
          <p:cNvPr id="6" name="Espace réservé du numéro de diapositive 5"/>
          <p:cNvSpPr>
            <a:spLocks noGrp="1"/>
          </p:cNvSpPr>
          <p:nvPr>
            <p:ph type="sldNum" sz="quarter" idx="12"/>
          </p:nvPr>
        </p:nvSpPr>
        <p:spPr/>
        <p:txBody>
          <a:bodyPr rtlCol="0"/>
          <a:lstStyle/>
          <a:p>
            <a:pPr rtl="0"/>
            <a:fld id="{3A98EE3D-8CD1-4C3F-BD1C-C98C9596463C}"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445653" y="1866209"/>
            <a:ext cx="9956286" cy="1928708"/>
          </a:xfrm>
        </p:spPr>
        <p:txBody>
          <a:bodyPr rtlCol="0" anchor="b">
            <a:normAutofit/>
          </a:bodyPr>
          <a:lstStyle>
            <a:lvl1pPr algn="ctr">
              <a:defRPr sz="5695"/>
            </a:lvl1pPr>
          </a:lstStyle>
          <a:p>
            <a:pPr rtl="0"/>
            <a:r>
              <a:rPr lang="fr-FR"/>
              <a:t>Modifiez le style du titre</a:t>
            </a:r>
            <a:endParaRPr lang="en-US" dirty="0"/>
          </a:p>
        </p:txBody>
      </p:sp>
      <p:sp>
        <p:nvSpPr>
          <p:cNvPr id="3" name="Sous-titre 2"/>
          <p:cNvSpPr>
            <a:spLocks noGrp="1"/>
          </p:cNvSpPr>
          <p:nvPr>
            <p:ph type="subTitle" idx="1" hasCustomPrompt="1"/>
          </p:nvPr>
        </p:nvSpPr>
        <p:spPr>
          <a:xfrm>
            <a:off x="1445653" y="3979633"/>
            <a:ext cx="9956286" cy="1107221"/>
          </a:xfrm>
        </p:spPr>
        <p:txBody>
          <a:bodyPr rtlCol="0" anchor="t"/>
          <a:lstStyle>
            <a:lvl1pPr marL="0" indent="0" algn="ctr">
              <a:buNone/>
              <a:defRPr>
                <a:solidFill>
                  <a:schemeClr val="tx1"/>
                </a:solidFill>
              </a:defRPr>
            </a:lvl1pPr>
            <a:lvl2pPr marL="481965" indent="0" algn="ctr">
              <a:buNone/>
              <a:defRPr>
                <a:solidFill>
                  <a:schemeClr val="tx1">
                    <a:tint val="75000"/>
                  </a:schemeClr>
                </a:solidFill>
              </a:defRPr>
            </a:lvl2pPr>
            <a:lvl3pPr marL="964565" indent="0" algn="ctr">
              <a:buNone/>
              <a:defRPr>
                <a:solidFill>
                  <a:schemeClr val="tx1">
                    <a:tint val="75000"/>
                  </a:schemeClr>
                </a:solidFill>
              </a:defRPr>
            </a:lvl3pPr>
            <a:lvl4pPr marL="1446530" indent="0" algn="ctr">
              <a:buNone/>
              <a:defRPr>
                <a:solidFill>
                  <a:schemeClr val="tx1">
                    <a:tint val="75000"/>
                  </a:schemeClr>
                </a:solidFill>
              </a:defRPr>
            </a:lvl4pPr>
            <a:lvl5pPr marL="1928495" indent="0" algn="ctr">
              <a:buNone/>
              <a:defRPr>
                <a:solidFill>
                  <a:schemeClr val="tx1">
                    <a:tint val="75000"/>
                  </a:schemeClr>
                </a:solidFill>
              </a:defRPr>
            </a:lvl5pPr>
            <a:lvl6pPr marL="2411095" indent="0" algn="ctr">
              <a:buNone/>
              <a:defRPr>
                <a:solidFill>
                  <a:schemeClr val="tx1">
                    <a:tint val="75000"/>
                  </a:schemeClr>
                </a:solidFill>
              </a:defRPr>
            </a:lvl6pPr>
            <a:lvl7pPr marL="2893060" indent="0" algn="ctr">
              <a:buNone/>
              <a:defRPr>
                <a:solidFill>
                  <a:schemeClr val="tx1">
                    <a:tint val="75000"/>
                  </a:schemeClr>
                </a:solidFill>
              </a:defRPr>
            </a:lvl7pPr>
            <a:lvl8pPr marL="3375025" indent="0" algn="ctr">
              <a:buNone/>
              <a:defRPr>
                <a:solidFill>
                  <a:schemeClr val="tx1">
                    <a:tint val="75000"/>
                  </a:schemeClr>
                </a:solidFill>
              </a:defRPr>
            </a:lvl8pPr>
            <a:lvl9pPr marL="3857625" indent="0" algn="ctr">
              <a:buNone/>
              <a:defRPr>
                <a:solidFill>
                  <a:schemeClr val="tx1">
                    <a:tint val="75000"/>
                  </a:schemeClr>
                </a:solidFill>
              </a:defRPr>
            </a:lvl9pPr>
          </a:lstStyle>
          <a:p>
            <a:pPr rtl="0"/>
            <a:r>
              <a:rPr lang="fr-FR"/>
              <a:t>Modifiez le style des sous-titres du masque</a:t>
            </a:r>
            <a:endParaRPr lang="en-US" dirty="0"/>
          </a:p>
        </p:txBody>
      </p:sp>
      <p:sp>
        <p:nvSpPr>
          <p:cNvPr id="4" name="Espace réservé de la date 3"/>
          <p:cNvSpPr>
            <a:spLocks noGrp="1"/>
          </p:cNvSpPr>
          <p:nvPr>
            <p:ph type="dt" sz="half" idx="10"/>
          </p:nvPr>
        </p:nvSpPr>
        <p:spPr/>
        <p:txBody>
          <a:bodyPr rtlCol="0"/>
          <a:lstStyle/>
          <a:p>
            <a:pPr rtl="0"/>
            <a:fld id="{EC765520-6E07-4474-B65D-80EFEC7E1B73}" type="datetime1">
              <a:rPr lang="fr-FR" smtClean="0"/>
            </a:fld>
            <a:endParaRPr lang="en-US" dirty="0"/>
          </a:p>
        </p:txBody>
      </p:sp>
      <p:sp>
        <p:nvSpPr>
          <p:cNvPr id="5" name="Espace réservé du pied de page 4"/>
          <p:cNvSpPr>
            <a:spLocks noGrp="1"/>
          </p:cNvSpPr>
          <p:nvPr>
            <p:ph type="ftr" sz="quarter" idx="11"/>
          </p:nvPr>
        </p:nvSpPr>
        <p:spPr/>
        <p:txBody>
          <a:bodyPr rtlCol="0"/>
          <a:lstStyle/>
          <a:p>
            <a:pPr rtl="0"/>
            <a:endParaRPr lang="en-US" dirty="0"/>
          </a:p>
        </p:txBody>
      </p:sp>
      <p:sp>
        <p:nvSpPr>
          <p:cNvPr id="6" name="Espace réservé du numéro de diapositive 5"/>
          <p:cNvSpPr>
            <a:spLocks noGrp="1"/>
          </p:cNvSpPr>
          <p:nvPr>
            <p:ph type="sldNum" sz="quarter" idx="12"/>
          </p:nvPr>
        </p:nvSpPr>
        <p:spPr/>
        <p:txBody>
          <a:bodyPr rtlCol="0"/>
          <a:lstStyle/>
          <a:p>
            <a:pPr rtl="0"/>
            <a:fld id="{3A98EE3D-8CD1-4C3F-BD1C-C98C9596463C}"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5" name="图片 4" descr="pic_sup"/>
          <p:cNvPicPr>
            <a:picLocks noChangeAspect="1"/>
          </p:cNvPicPr>
          <p:nvPr/>
        </p:nvPicPr>
        <p:blipFill>
          <a:blip r:embed="rId2"/>
          <a:stretch>
            <a:fillRect/>
          </a:stretch>
        </p:blipFill>
        <p:spPr>
          <a:xfrm>
            <a:off x="0" y="-13970"/>
            <a:ext cx="12859385" cy="7247255"/>
          </a:xfrm>
          <a:prstGeom prst="rect">
            <a:avLst/>
          </a:prstGeom>
        </p:spPr>
      </p:pic>
      <p:sp>
        <p:nvSpPr>
          <p:cNvPr id="6" name="矩形 5"/>
          <p:cNvSpPr/>
          <p:nvPr>
            <p:custDataLst>
              <p:tags r:id="rId3"/>
            </p:custDataLst>
          </p:nvPr>
        </p:nvSpPr>
        <p:spPr>
          <a:xfrm>
            <a:off x="0" y="-13970"/>
            <a:ext cx="12867005" cy="7221220"/>
          </a:xfrm>
          <a:prstGeom prst="rect">
            <a:avLst/>
          </a:prstGeom>
          <a:solidFill>
            <a:srgbClr val="000000">
              <a:alpha val="40000"/>
            </a:srgbClr>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8" name="图片 7"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7" name="矩形 6"/>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2" name="标题 1"/>
          <p:cNvSpPr>
            <a:spLocks noGrp="1"/>
          </p:cNvSpPr>
          <p:nvPr>
            <p:ph type="title"/>
            <p:custDataLst>
              <p:tags r:id="rId5"/>
            </p:custDataLst>
          </p:nvPr>
        </p:nvSpPr>
        <p:spPr>
          <a:xfrm>
            <a:off x="706830" y="467448"/>
            <a:ext cx="11445091" cy="466108"/>
          </a:xfrm>
        </p:spPr>
        <p:txBody>
          <a:bodyPr vert="horz" lIns="90170" tIns="46990" rIns="90170" bIns="46990" rtlCol="0" anchor="ctr" anchorCtr="0">
            <a:noAutofit/>
          </a:bodyPr>
          <a:lstStyle>
            <a:lvl1pPr marL="0" marR="0" algn="l" defTabSz="914400" rtl="0" eaLnBrk="1" fontAlgn="auto" latinLnBrk="0" hangingPunct="1">
              <a:lnSpc>
                <a:spcPct val="100000"/>
              </a:lnSpc>
              <a:buNone/>
              <a:defRPr kumimoji="0" lang="zh-CN" altLang="en-US" sz="253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706830" y="1004543"/>
            <a:ext cx="11445091" cy="5683301"/>
          </a:xfrm>
        </p:spPr>
        <p:txBody>
          <a:bodyPr vert="horz" lIns="90170" tIns="46990" rIns="90170" bIns="46990" rtlCol="0">
            <a:normAutofit/>
          </a:bodyPr>
          <a:lstStyle>
            <a:lvl1pPr marL="241300" marR="0" lvl="0"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723265" marR="0" lvl="1" indent="-2413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205230" marR="0" lvl="2"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87830" marR="0" lvl="3"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169795" marR="0" lvl="4"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a:xfrm>
            <a:off x="1001681"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449375" y="6705376"/>
            <a:ext cx="396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a:xfrm>
            <a:off x="9155320"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3" name="图片 2" descr="whole_pic"/>
          <p:cNvPicPr>
            <a:picLocks noChangeAspect="1"/>
          </p:cNvPicPr>
          <p:nvPr/>
        </p:nvPicPr>
        <p:blipFill>
          <a:blip r:embed="rId2"/>
          <a:stretch>
            <a:fillRect/>
          </a:stretch>
        </p:blipFill>
        <p:spPr>
          <a:xfrm>
            <a:off x="0" y="0"/>
            <a:ext cx="12858750" cy="7232650"/>
          </a:xfrm>
          <a:prstGeom prst="rect">
            <a:avLst/>
          </a:prstGeom>
        </p:spPr>
      </p:pic>
      <p:sp>
        <p:nvSpPr>
          <p:cNvPr id="2" name="矩形 1"/>
          <p:cNvSpPr/>
          <p:nvPr>
            <p:custDataLst>
              <p:tags r:id="rId3"/>
            </p:custDataLst>
          </p:nvPr>
        </p:nvSpPr>
        <p:spPr>
          <a:xfrm>
            <a:off x="4556820" y="0"/>
            <a:ext cx="8296573" cy="7232650"/>
          </a:xfrm>
          <a:prstGeom prst="rect">
            <a:avLst/>
          </a:prstGeom>
          <a:solidFill>
            <a:srgbClr val="EAECE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4" name="日期占位符 3"/>
          <p:cNvSpPr>
            <a:spLocks noGrp="1"/>
          </p:cNvSpPr>
          <p:nvPr>
            <p:ph type="dt" sz="half" idx="10"/>
            <p:custDataLst>
              <p:tags r:id="rId4"/>
            </p:custDataLst>
          </p:nvPr>
        </p:nvSpPr>
        <p:spPr>
          <a:xfrm>
            <a:off x="1001681" y="6705376"/>
            <a:ext cx="2700000" cy="316800"/>
          </a:xfrm>
        </p:spPr>
        <p:txBody>
          <a:bodyPr/>
          <a:lstStyle>
            <a:lvl1pPr>
              <a:defRPr>
                <a:solidFill>
                  <a:schemeClr val="lt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449375" y="6705376"/>
            <a:ext cx="3960000" cy="316800"/>
          </a:xfrm>
        </p:spPr>
        <p:txBody>
          <a:bodyPr/>
          <a:lstStyle>
            <a:lvl1pPr>
              <a:defRPr>
                <a:solidFill>
                  <a:schemeClr val="dk1">
                    <a:tint val="75000"/>
                    <a:lumMod val="85000"/>
                    <a:lumOff val="15000"/>
                  </a:schemeClr>
                </a:solidFill>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6"/>
            </p:custDataLst>
          </p:nvPr>
        </p:nvSpPr>
        <p:spPr>
          <a:xfrm>
            <a:off x="9155320" y="6705376"/>
            <a:ext cx="2700000" cy="316800"/>
          </a:xfrm>
        </p:spPr>
        <p:txBody>
          <a:bodyPr/>
          <a:lstStyle>
            <a:lvl1pPr>
              <a:defRPr>
                <a:solidFill>
                  <a:schemeClr val="dk1">
                    <a:tint val="75000"/>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标题 5"/>
          <p:cNvSpPr>
            <a:spLocks noGrp="1"/>
          </p:cNvSpPr>
          <p:nvPr>
            <p:ph type="ctrTitle" idx="2" hasCustomPrompt="1"/>
            <p:custDataLst>
              <p:tags r:id="rId7"/>
            </p:custDataLst>
          </p:nvPr>
        </p:nvSpPr>
        <p:spPr>
          <a:xfrm>
            <a:off x="5090161" y="2731664"/>
            <a:ext cx="7218587" cy="875285"/>
          </a:xfrm>
        </p:spPr>
        <p:txBody>
          <a:bodyPr vert="horz" wrap="square" lIns="0" tIns="0" rIns="0" bIns="0" rtlCol="0" anchor="b" anchorCtr="0">
            <a:normAutofit/>
          </a:bodyPr>
          <a:lstStyle>
            <a:lvl1pPr marL="0" marR="0" algn="l" defTabSz="914400" rtl="0" eaLnBrk="1" fontAlgn="auto" latinLnBrk="0" hangingPunct="1">
              <a:lnSpc>
                <a:spcPct val="120000"/>
              </a:lnSpc>
              <a:spcBef>
                <a:spcPct val="0"/>
              </a:spcBef>
              <a:buClrTx/>
              <a:buSzTx/>
              <a:buFontTx/>
              <a:buNone/>
              <a:defRPr kumimoji="0" lang="zh-CN" altLang="en-US" sz="3795" b="1" i="0" u="none" strike="noStrike" kern="1200" cap="none" spc="3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endParaRPr>
              <a:sym typeface="+mn-ea"/>
            </a:endParaRPr>
          </a:p>
        </p:txBody>
      </p:sp>
      <p:sp>
        <p:nvSpPr>
          <p:cNvPr id="8" name="副标题 6"/>
          <p:cNvSpPr>
            <a:spLocks noGrp="1"/>
          </p:cNvSpPr>
          <p:nvPr>
            <p:ph type="subTitle" idx="3" hasCustomPrompt="1"/>
            <p:custDataLst>
              <p:tags r:id="rId8"/>
            </p:custDataLst>
          </p:nvPr>
        </p:nvSpPr>
        <p:spPr>
          <a:xfrm>
            <a:off x="5090161" y="3815222"/>
            <a:ext cx="7218587" cy="916805"/>
          </a:xfr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85" b="0" i="0" u="none" strike="noStrike" kern="1200" cap="none" spc="20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81965"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11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64565" indent="0" algn="l" defTabSz="914400" rtl="0" eaLnBrk="1" fontAlgn="auto" latinLnBrk="0" hangingPunct="1">
              <a:lnSpc>
                <a:spcPct val="130000"/>
              </a:lnSpc>
              <a:spcBef>
                <a:spcPts val="0"/>
              </a:spcBef>
              <a:spcAft>
                <a:spcPts val="750"/>
              </a:spcAft>
              <a:buFont typeface="Arial" panose="020B0604020202020204" pitchFamily="34" charset="0"/>
              <a:buNone/>
              <a:defRPr sz="19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446530" indent="0" algn="l" defTabSz="914400" rtl="0" eaLnBrk="1" fontAlgn="auto" latinLnBrk="0" hangingPunct="1">
              <a:lnSpc>
                <a:spcPct val="130000"/>
              </a:lnSpc>
              <a:spcBef>
                <a:spcPts val="0"/>
              </a:spcBef>
              <a:spcAft>
                <a:spcPts val="750"/>
              </a:spcAft>
              <a:buFont typeface="Arial" panose="020B0604020202020204" pitchFamily="34" charset="0"/>
              <a:buNone/>
              <a:defRPr sz="1685"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928495" indent="0" algn="l" defTabSz="914400" rtl="0" eaLnBrk="1" fontAlgn="auto" latinLnBrk="0" hangingPunct="1">
              <a:lnSpc>
                <a:spcPct val="130000"/>
              </a:lnSpc>
              <a:spcBef>
                <a:spcPts val="0"/>
              </a:spcBef>
              <a:spcAft>
                <a:spcPts val="750"/>
              </a:spcAft>
              <a:buFont typeface="Arial" panose="020B0604020202020204" pitchFamily="34" charset="0"/>
              <a:buNone/>
              <a:defRPr sz="1685"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411095"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6pPr>
            <a:lvl7pPr marL="2893060"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7pPr>
            <a:lvl8pPr marL="3375025"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8pPr>
            <a:lvl9pPr marL="3857625"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9pPr>
          </a:lstStyle>
          <a:p>
            <a:pPr lvl="0"/>
            <a:r>
              <a:rPr>
                <a:sym typeface="+mn-ea"/>
              </a:rPr>
              <a:t>单击此处编辑副标题</a:t>
            </a:r>
            <a:endParaRPr>
              <a:sym typeface="+mn-ea"/>
            </a:endParaRPr>
          </a:p>
        </p:txBody>
      </p:sp>
      <p:sp>
        <p:nvSpPr>
          <p:cNvPr id="9" name="副标题 8"/>
          <p:cNvSpPr>
            <a:spLocks noGrp="1"/>
          </p:cNvSpPr>
          <p:nvPr>
            <p:ph type="subTitle" idx="13" hasCustomPrompt="1"/>
            <p:custDataLst>
              <p:tags r:id="rId9"/>
            </p:custDataLst>
          </p:nvPr>
        </p:nvSpPr>
        <p:spPr>
          <a:xfrm>
            <a:off x="5224106" y="3949160"/>
            <a:ext cx="7218587" cy="916805"/>
          </a:xfrm>
        </p:spPr>
        <p:txBody>
          <a:bodyPr vert="horz" wrap="square" lIns="0" tIns="0" rIns="0" bIns="0" rtlCol="0">
            <a:normAutofit/>
          </a:bodyPr>
          <a:lstStyle>
            <a:lvl1pPr marL="0" marR="0" indent="0" algn="l" defTabSz="914400" rtl="0" eaLnBrk="1" fontAlgn="auto" latinLnBrk="0" hangingPunct="1">
              <a:lnSpc>
                <a:spcPct val="130000"/>
              </a:lnSpc>
              <a:spcBef>
                <a:spcPts val="0"/>
              </a:spcBef>
              <a:spcAft>
                <a:spcPts val="0"/>
              </a:spcAft>
              <a:buClrTx/>
              <a:buSzTx/>
              <a:buFont typeface="Arial" panose="020B0604020202020204" pitchFamily="34" charset="0"/>
              <a:buNone/>
              <a:defRPr kumimoji="0" lang="zh-CN" altLang="en-US" sz="1685" b="0" i="0" u="none" strike="noStrike" kern="1200" cap="none" spc="20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81965" indent="0" algn="l" defTabSz="914400" rtl="0" eaLnBrk="1" fontAlgn="auto" latinLnBrk="0" hangingPunct="1">
              <a:lnSpc>
                <a:spcPct val="130000"/>
              </a:lnSpc>
              <a:spcBef>
                <a:spcPts val="0"/>
              </a:spcBef>
              <a:spcAft>
                <a:spcPts val="750"/>
              </a:spcAft>
              <a:buFont typeface="Arial" panose="020B0604020202020204" pitchFamily="34" charset="0"/>
              <a:buNone/>
              <a:tabLst>
                <a:tab pos="1609725" algn="l"/>
              </a:tabLst>
              <a:defRPr sz="211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2pPr>
            <a:lvl3pPr marL="964565" indent="0" algn="l" defTabSz="914400" rtl="0" eaLnBrk="1" fontAlgn="auto" latinLnBrk="0" hangingPunct="1">
              <a:lnSpc>
                <a:spcPct val="130000"/>
              </a:lnSpc>
              <a:spcBef>
                <a:spcPts val="0"/>
              </a:spcBef>
              <a:spcAft>
                <a:spcPts val="750"/>
              </a:spcAft>
              <a:buFont typeface="Arial" panose="020B0604020202020204" pitchFamily="34" charset="0"/>
              <a:buNone/>
              <a:defRPr sz="1900"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3pPr>
            <a:lvl4pPr marL="1446530" indent="0" algn="l" defTabSz="914400" rtl="0" eaLnBrk="1" fontAlgn="auto" latinLnBrk="0" hangingPunct="1">
              <a:lnSpc>
                <a:spcPct val="130000"/>
              </a:lnSpc>
              <a:spcBef>
                <a:spcPts val="0"/>
              </a:spcBef>
              <a:spcAft>
                <a:spcPts val="750"/>
              </a:spcAft>
              <a:buFont typeface="Arial" panose="020B0604020202020204" pitchFamily="34" charset="0"/>
              <a:buNone/>
              <a:defRPr sz="1685"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4pPr>
            <a:lvl5pPr marL="1928495" indent="0" algn="l" defTabSz="914400" rtl="0" eaLnBrk="1" fontAlgn="auto" latinLnBrk="0" hangingPunct="1">
              <a:lnSpc>
                <a:spcPct val="130000"/>
              </a:lnSpc>
              <a:spcBef>
                <a:spcPts val="0"/>
              </a:spcBef>
              <a:spcAft>
                <a:spcPts val="750"/>
              </a:spcAft>
              <a:buFont typeface="Arial" panose="020B0604020202020204" pitchFamily="34" charset="0"/>
              <a:buNone/>
              <a:defRPr sz="1685" u="none" strike="noStrike" kern="1200" cap="none" spc="0" normalizeH="0" baseline="0">
                <a:solidFill>
                  <a:schemeClr val="tx1">
                    <a:tint val="75000"/>
                  </a:schemeClr>
                </a:solidFill>
                <a:uFillTx/>
                <a:latin typeface="Arial" panose="020B0604020202020204" pitchFamily="34" charset="0"/>
                <a:ea typeface="微软雅黑" panose="020B0503020204020204" pitchFamily="34" charset="-122"/>
                <a:cs typeface="+mn-cs"/>
              </a:defRPr>
            </a:lvl5pPr>
            <a:lvl6pPr marL="2411095"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6pPr>
            <a:lvl7pPr marL="2893060"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7pPr>
            <a:lvl8pPr marL="3375025"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8pPr>
            <a:lvl9pPr marL="3857625" indent="0" algn="l" defTabSz="914400" rtl="0" eaLnBrk="1" latinLnBrk="0" hangingPunct="1">
              <a:lnSpc>
                <a:spcPct val="90000"/>
              </a:lnSpc>
              <a:spcBef>
                <a:spcPct val="106000"/>
              </a:spcBef>
              <a:buFont typeface="Arial" panose="020B0604020202020204" pitchFamily="34" charset="0"/>
              <a:buNone/>
              <a:defRPr sz="1685" kern="1200">
                <a:solidFill>
                  <a:schemeClr val="tx1">
                    <a:tint val="75000"/>
                  </a:schemeClr>
                </a:solidFill>
                <a:latin typeface="+mn-lt"/>
                <a:ea typeface="+mn-ea"/>
                <a:cs typeface="+mn-cs"/>
              </a:defRPr>
            </a:lvl9pPr>
          </a:lstStyle>
          <a:p>
            <a:pPr lvl="0"/>
            <a:r>
              <a:rPr>
                <a:sym typeface="+mn-ea"/>
              </a:rPr>
              <a:t>单击此处编辑副标题</a:t>
            </a:r>
            <a:endParaRPr>
              <a:sym typeface="+mn-ea"/>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9" name="图片 8"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8" name="矩形 7"/>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2" name="标题 1"/>
          <p:cNvSpPr>
            <a:spLocks noGrp="1"/>
          </p:cNvSpPr>
          <p:nvPr>
            <p:ph type="title"/>
            <p:custDataLst>
              <p:tags r:id="rId5"/>
            </p:custDataLst>
          </p:nvPr>
        </p:nvSpPr>
        <p:spPr>
          <a:xfrm>
            <a:off x="706830" y="467448"/>
            <a:ext cx="11445091" cy="466108"/>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53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6"/>
            </p:custDataLst>
          </p:nvPr>
        </p:nvSpPr>
        <p:spPr>
          <a:xfrm>
            <a:off x="706720" y="1004543"/>
            <a:ext cx="5571864" cy="5683301"/>
          </a:xfrm>
        </p:spPr>
        <p:txBody>
          <a:bodyPr vert="horz" lIns="90170" tIns="46990" rIns="90170" bIns="46990" rtlCol="0">
            <a:normAutofit/>
          </a:bodyPr>
          <a:lstStyle>
            <a:lvl1pPr marL="241300" marR="0" lvl="0"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723265" marR="0" lvl="1" indent="-2413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205230" marR="0" lvl="2"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87830" marR="0" lvl="3"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169795" marR="0" lvl="4"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6580218" y="1004543"/>
            <a:ext cx="5571864" cy="5683301"/>
          </a:xfrm>
        </p:spPr>
        <p:txBody>
          <a:bodyPr lIns="90170" tIns="46990" rIns="90170" bIns="46990">
            <a:normAutofit/>
          </a:bodyPr>
          <a:lstStyle>
            <a:lvl1pPr eaLnBrk="1" fontAlgn="auto" latinLnBrk="0" hangingPunct="1">
              <a:defRPr sz="1685">
                <a:solidFill>
                  <a:schemeClr val="tx1"/>
                </a:solidFill>
                <a:latin typeface="Arial" panose="020B0604020202020204" pitchFamily="34" charset="0"/>
                <a:ea typeface="微软雅黑" panose="020B0503020204020204" pitchFamily="34" charset="-122"/>
              </a:defRPr>
            </a:lvl1pPr>
            <a:lvl2pPr eaLnBrk="1" fontAlgn="auto" latinLnBrk="0" hangingPunct="1">
              <a:defRPr sz="1685">
                <a:solidFill>
                  <a:schemeClr val="tx1"/>
                </a:solidFill>
                <a:latin typeface="Arial" panose="020B0604020202020204" pitchFamily="34" charset="0"/>
                <a:ea typeface="微软雅黑" panose="020B0503020204020204" pitchFamily="34" charset="-122"/>
              </a:defRPr>
            </a:lvl2pPr>
            <a:lvl3pPr eaLnBrk="1" fontAlgn="auto" latinLnBrk="0" hangingPunct="1">
              <a:defRPr sz="1685">
                <a:solidFill>
                  <a:schemeClr val="tx1"/>
                </a:solidFill>
                <a:latin typeface="Arial" panose="020B0604020202020204" pitchFamily="34" charset="0"/>
                <a:ea typeface="微软雅黑" panose="020B0503020204020204" pitchFamily="34" charset="-122"/>
              </a:defRPr>
            </a:lvl3pPr>
            <a:lvl4pPr eaLnBrk="1" fontAlgn="auto" latinLnBrk="0" hangingPunct="1">
              <a:defRPr sz="1685">
                <a:solidFill>
                  <a:schemeClr val="tx1"/>
                </a:solidFill>
                <a:latin typeface="Arial" panose="020B0604020202020204" pitchFamily="34" charset="0"/>
                <a:ea typeface="微软雅黑" panose="020B0503020204020204" pitchFamily="34" charset="-122"/>
              </a:defRPr>
            </a:lvl4pPr>
            <a:lvl5pPr eaLnBrk="1" fontAlgn="auto" latinLnBrk="0" hangingPunct="1">
              <a:defRPr sz="1685">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a:xfrm>
            <a:off x="1001681"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a:xfrm>
            <a:off x="4449375" y="6705376"/>
            <a:ext cx="396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endParaRPr lang="zh-CN" altLang="en-US"/>
          </a:p>
        </p:txBody>
      </p:sp>
      <p:sp>
        <p:nvSpPr>
          <p:cNvPr id="7" name="灯片编号占位符 6"/>
          <p:cNvSpPr>
            <a:spLocks noGrp="1"/>
          </p:cNvSpPr>
          <p:nvPr>
            <p:ph type="sldNum" sz="quarter" idx="12"/>
            <p:custDataLst>
              <p:tags r:id="rId10"/>
            </p:custDataLst>
          </p:nvPr>
        </p:nvSpPr>
        <p:spPr>
          <a:xfrm>
            <a:off x="9155320"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1" name="图片 10"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10" name="矩形 9"/>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2" name="标题 1"/>
          <p:cNvSpPr>
            <a:spLocks noGrp="1"/>
          </p:cNvSpPr>
          <p:nvPr>
            <p:ph type="title"/>
            <p:custDataLst>
              <p:tags r:id="rId5"/>
            </p:custDataLst>
          </p:nvPr>
        </p:nvSpPr>
        <p:spPr>
          <a:xfrm>
            <a:off x="706830" y="467448"/>
            <a:ext cx="11445091" cy="466108"/>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53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6"/>
            </p:custDataLst>
          </p:nvPr>
        </p:nvSpPr>
        <p:spPr>
          <a:xfrm>
            <a:off x="706720" y="1004543"/>
            <a:ext cx="5571864" cy="401817"/>
          </a:xfrm>
        </p:spPr>
        <p:txBody>
          <a:bodyPr lIns="90170" tIns="46990" rIns="90170" bIns="46990" anchor="ctr" anchorCtr="0">
            <a:noAutofit/>
          </a:bodyPr>
          <a:lstStyle>
            <a:lvl1pPr marL="0" indent="0" eaLnBrk="1" fontAlgn="auto" latinLnBrk="0" hangingPunct="1">
              <a:lnSpc>
                <a:spcPct val="100000"/>
              </a:lnSpc>
              <a:spcAft>
                <a:spcPts val="0"/>
              </a:spcAft>
              <a:buNone/>
              <a:defRPr sz="211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481965" indent="0">
              <a:buNone/>
              <a:defRPr sz="2110" b="1"/>
            </a:lvl2pPr>
            <a:lvl3pPr marL="964565" indent="0">
              <a:buNone/>
              <a:defRPr sz="1900" b="1"/>
            </a:lvl3pPr>
            <a:lvl4pPr marL="1446530" indent="0">
              <a:buNone/>
              <a:defRPr sz="1685" b="1"/>
            </a:lvl4pPr>
            <a:lvl5pPr marL="1928495" indent="0">
              <a:buNone/>
              <a:defRPr sz="1685" b="1"/>
            </a:lvl5pPr>
            <a:lvl6pPr marL="2411095" indent="0">
              <a:buNone/>
              <a:defRPr sz="1685" b="1"/>
            </a:lvl6pPr>
            <a:lvl7pPr marL="2893060" indent="0">
              <a:buNone/>
              <a:defRPr sz="1685" b="1"/>
            </a:lvl7pPr>
            <a:lvl8pPr marL="3375025" indent="0">
              <a:buNone/>
              <a:defRPr sz="1685" b="1"/>
            </a:lvl8pPr>
            <a:lvl9pPr marL="3857625" indent="0">
              <a:buNone/>
              <a:defRPr sz="1685"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706714" y="1483363"/>
            <a:ext cx="5571819" cy="5204336"/>
          </a:xfrm>
        </p:spPr>
        <p:txBody>
          <a:bodyPr vert="horz" lIns="90170" tIns="46990" rIns="90170" bIns="46990" rtlCol="0">
            <a:normAutofit/>
          </a:bodyPr>
          <a:lstStyle>
            <a:lvl1pPr marL="241300" marR="0" lvl="0"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723265" marR="0" lvl="1" indent="-2413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205230" marR="0" lvl="2"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87830" marR="0" lvl="3"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169795" marR="0" lvl="4"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6576920" y="1004543"/>
            <a:ext cx="5571864" cy="401817"/>
          </a:xfrm>
        </p:spPr>
        <p:txBody>
          <a:bodyPr vert="horz" lIns="90170" tIns="46990" rIns="90170" bIns="46990" rtlCol="0" anchor="ctr"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11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481965" indent="0">
              <a:buNone/>
              <a:defRPr sz="2110" b="1"/>
            </a:lvl2pPr>
            <a:lvl3pPr marL="964565" indent="0">
              <a:buNone/>
              <a:defRPr sz="1900" b="1"/>
            </a:lvl3pPr>
            <a:lvl4pPr marL="1446530" indent="0">
              <a:buNone/>
              <a:defRPr sz="1685" b="1"/>
            </a:lvl4pPr>
            <a:lvl5pPr marL="1928495" indent="0">
              <a:buNone/>
              <a:defRPr sz="1685" b="1"/>
            </a:lvl5pPr>
            <a:lvl6pPr marL="2411095" indent="0">
              <a:buNone/>
              <a:defRPr sz="1685" b="1"/>
            </a:lvl6pPr>
            <a:lvl7pPr marL="2893060" indent="0">
              <a:buNone/>
              <a:defRPr sz="1685" b="1"/>
            </a:lvl7pPr>
            <a:lvl8pPr marL="3375025" indent="0">
              <a:buNone/>
              <a:defRPr sz="1685" b="1"/>
            </a:lvl8pPr>
            <a:lvl9pPr marL="3857625" indent="0">
              <a:buNone/>
              <a:defRPr sz="1685"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6576920" y="1483363"/>
            <a:ext cx="5571864" cy="5204336"/>
          </a:xfrm>
        </p:spPr>
        <p:txBody>
          <a:bodyPr vert="horz" lIns="90170" tIns="46990" rIns="90170" bIns="46990" rtlCol="0">
            <a:normAutofit/>
          </a:bodyPr>
          <a:lstStyle>
            <a:lvl1pPr marL="241300" marR="0" lvl="0"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723265" marR="0" lvl="1" indent="-2413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1205230" marR="0" lvl="2"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687830" marR="0" lvl="3"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2169795" marR="0" lvl="4"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a:xfrm>
            <a:off x="1001681"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a:xfrm>
            <a:off x="4449375" y="6705376"/>
            <a:ext cx="396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endParaRPr lang="zh-CN" altLang="en-US"/>
          </a:p>
        </p:txBody>
      </p:sp>
      <p:sp>
        <p:nvSpPr>
          <p:cNvPr id="9" name="灯片编号占位符 8"/>
          <p:cNvSpPr>
            <a:spLocks noGrp="1"/>
          </p:cNvSpPr>
          <p:nvPr>
            <p:ph type="sldNum" sz="quarter" idx="12"/>
            <p:custDataLst>
              <p:tags r:id="rId12"/>
            </p:custDataLst>
          </p:nvPr>
        </p:nvSpPr>
        <p:spPr>
          <a:xfrm>
            <a:off x="9155320"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8" name="图片 7" descr="whole_pic"/>
          <p:cNvPicPr>
            <a:picLocks noChangeAspect="1"/>
          </p:cNvPicPr>
          <p:nvPr/>
        </p:nvPicPr>
        <p:blipFill>
          <a:blip r:embed="rId2"/>
          <a:stretch>
            <a:fillRect/>
          </a:stretch>
        </p:blipFill>
        <p:spPr>
          <a:xfrm>
            <a:off x="0" y="0"/>
            <a:ext cx="12858750" cy="7232650"/>
          </a:xfrm>
          <a:prstGeom prst="rect">
            <a:avLst/>
          </a:prstGeom>
        </p:spPr>
      </p:pic>
      <p:sp>
        <p:nvSpPr>
          <p:cNvPr id="6" name="矩形 5"/>
          <p:cNvSpPr/>
          <p:nvPr>
            <p:custDataLst>
              <p:tags r:id="rId3"/>
            </p:custDataLst>
          </p:nvPr>
        </p:nvSpPr>
        <p:spPr>
          <a:xfrm>
            <a:off x="0" y="0"/>
            <a:ext cx="12858750" cy="7232650"/>
          </a:xfrm>
          <a:prstGeom prst="rect">
            <a:avLst/>
          </a:prstGeom>
          <a:solidFill>
            <a:srgbClr val="000000">
              <a:alpha val="40000"/>
            </a:srgbClr>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7" name="任意多边形: 形状 3"/>
          <p:cNvSpPr/>
          <p:nvPr>
            <p:custDataLst>
              <p:tags r:id="rId4"/>
            </p:custDataLst>
          </p:nvPr>
        </p:nvSpPr>
        <p:spPr>
          <a:xfrm flipH="1">
            <a:off x="3082751" y="0"/>
            <a:ext cx="9788344" cy="7232650"/>
          </a:xfrm>
          <a:custGeom>
            <a:avLst/>
            <a:gdLst>
              <a:gd name="connsiteX0" fmla="*/ 0 w 9281536"/>
              <a:gd name="connsiteY0" fmla="*/ 0 h 6858000"/>
              <a:gd name="connsiteX1" fmla="*/ 7567200 w 9281536"/>
              <a:gd name="connsiteY1" fmla="*/ 0 h 6858000"/>
              <a:gd name="connsiteX2" fmla="*/ 9281536 w 9281536"/>
              <a:gd name="connsiteY2" fmla="*/ 6858000 h 6858000"/>
              <a:gd name="connsiteX3" fmla="*/ 0 w 92815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281536" h="6858000">
                <a:moveTo>
                  <a:pt x="0" y="0"/>
                </a:moveTo>
                <a:lnTo>
                  <a:pt x="7567200" y="0"/>
                </a:lnTo>
                <a:lnTo>
                  <a:pt x="9281536" y="6858000"/>
                </a:lnTo>
                <a:lnTo>
                  <a:pt x="0" y="6858000"/>
                </a:lnTo>
                <a:close/>
              </a:path>
            </a:pathLst>
          </a:custGeom>
          <a:solidFill>
            <a:srgbClr val="EAEC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2" name="标题 1"/>
          <p:cNvSpPr>
            <a:spLocks noGrp="1"/>
          </p:cNvSpPr>
          <p:nvPr>
            <p:ph type="title"/>
            <p:custDataLst>
              <p:tags r:id="rId5"/>
            </p:custDataLst>
          </p:nvPr>
        </p:nvSpPr>
        <p:spPr>
          <a:xfrm>
            <a:off x="706830" y="467444"/>
            <a:ext cx="11445091" cy="466108"/>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53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6"/>
            </p:custDataLst>
          </p:nvPr>
        </p:nvSpPr>
        <p:spPr>
          <a:xfrm>
            <a:off x="1001681" y="6705376"/>
            <a:ext cx="2700000" cy="316800"/>
          </a:xfrm>
        </p:spPr>
        <p:txBody>
          <a:bodyPr/>
          <a:lstStyle>
            <a:lvl1pPr>
              <a:defRPr>
                <a:solidFill>
                  <a:schemeClr val="lt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449375" y="6705376"/>
            <a:ext cx="3960000" cy="316800"/>
          </a:xfrm>
        </p:spPr>
        <p:txBody>
          <a:bodyPr/>
          <a:lstStyle>
            <a:lvl1pPr>
              <a:defRPr>
                <a:solidFill>
                  <a:schemeClr val="dk1">
                    <a:tint val="75000"/>
                    <a:lumMod val="85000"/>
                    <a:lumOff val="15000"/>
                  </a:schemeClr>
                </a:solidFill>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8"/>
            </p:custDataLst>
          </p:nvPr>
        </p:nvSpPr>
        <p:spPr>
          <a:xfrm>
            <a:off x="9155320" y="6705376"/>
            <a:ext cx="2700000" cy="316800"/>
          </a:xfrm>
        </p:spPr>
        <p:txBody>
          <a:bodyPr/>
          <a:lstStyle>
            <a:lvl1pPr>
              <a:defRPr>
                <a:solidFill>
                  <a:schemeClr val="dk1">
                    <a:tint val="75000"/>
                    <a:lumMod val="85000"/>
                    <a:lumOff val="1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descr="pic_sup"/>
          <p:cNvPicPr>
            <a:picLocks noChangeAspect="1"/>
          </p:cNvPicPr>
          <p:nvPr userDrawn="1">
            <p:custDataLst>
              <p:tags r:id="rId2"/>
            </p:custDataLst>
          </p:nvPr>
        </p:nvPicPr>
        <p:blipFill>
          <a:blip r:embed="rId3"/>
          <a:stretch>
            <a:fillRect/>
          </a:stretch>
        </p:blipFill>
        <p:spPr>
          <a:xfrm>
            <a:off x="0" y="0"/>
            <a:ext cx="12858750" cy="7232650"/>
          </a:xfrm>
          <a:prstGeom prst="rect">
            <a:avLst/>
          </a:prstGeom>
        </p:spPr>
      </p:pic>
      <p:sp>
        <p:nvSpPr>
          <p:cNvPr id="6" name="矩形 5"/>
          <p:cNvSpPr/>
          <p:nvPr userDrawn="1">
            <p:custDataLst>
              <p:tags r:id="rId4"/>
            </p:custDataLst>
          </p:nvPr>
        </p:nvSpPr>
        <p:spPr>
          <a:xfrm>
            <a:off x="0" y="0"/>
            <a:ext cx="12858750" cy="6906511"/>
          </a:xfrm>
          <a:prstGeom prst="rect">
            <a:avLst/>
          </a:prstGeom>
          <a:solidFill>
            <a:schemeClr val="bg1"/>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7" name="矩形 6"/>
          <p:cNvSpPr/>
          <p:nvPr userDrawn="1"/>
        </p:nvSpPr>
        <p:spPr>
          <a:xfrm>
            <a:off x="956945" y="160020"/>
            <a:ext cx="7535545" cy="72517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userDrawn="1"/>
        </p:nvSpPr>
        <p:spPr>
          <a:xfrm>
            <a:off x="0" y="160020"/>
            <a:ext cx="805180" cy="72517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pic>
        <p:nvPicPr>
          <p:cNvPr id="9" name="图片 8"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8" name="矩形 7"/>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2" name="标题 1"/>
          <p:cNvSpPr>
            <a:spLocks noGrp="1"/>
          </p:cNvSpPr>
          <p:nvPr>
            <p:ph type="title"/>
            <p:custDataLst>
              <p:tags r:id="rId5"/>
            </p:custDataLst>
          </p:nvPr>
        </p:nvSpPr>
        <p:spPr>
          <a:xfrm>
            <a:off x="706881" y="467448"/>
            <a:ext cx="11445091" cy="466108"/>
          </a:xfrm>
        </p:spPr>
        <p:txBody>
          <a:bodyPr vert="horz" lIns="90170" tIns="46990" rIns="90170" bIns="46990" rtlCol="0" anchor="ctr" anchorCtr="0">
            <a:noAutofit/>
          </a:bodyPr>
          <a:lstStyle>
            <a:lvl1pPr marL="0" marR="0" lvl="0" algn="l" defTabSz="914400" rtl="0" eaLnBrk="1" fontAlgn="auto" latinLnBrk="0" hangingPunct="1">
              <a:lnSpc>
                <a:spcPct val="100000"/>
              </a:lnSpc>
              <a:buNone/>
              <a:defRPr kumimoji="0" lang="zh-CN" altLang="en-US" sz="253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6"/>
            </p:custDataLst>
          </p:nvPr>
        </p:nvSpPr>
        <p:spPr>
          <a:xfrm>
            <a:off x="706720" y="1004543"/>
            <a:ext cx="5571864" cy="5683301"/>
          </a:xfrm>
        </p:spPr>
        <p:txBody>
          <a:bodyPr vert="horz" lIns="90170" tIns="46990" rIns="90170" bIns="4699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723265" marR="0" lvl="1" indent="-2413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85" b="0" i="0" u="none" strike="noStrike" kern="1200" cap="none" spc="150" normalizeH="0" baseline="0" noProof="1" dirty="0">
                <a:solidFill>
                  <a:schemeClr val="tx1"/>
                </a:solidFill>
                <a:uFillTx/>
                <a:latin typeface="+mn-lt"/>
                <a:ea typeface="+mn-ea"/>
                <a:cs typeface="+mn-cs"/>
                <a:sym typeface="+mn-ea"/>
              </a:defRPr>
            </a:lvl2pPr>
            <a:lvl3pPr marL="1205230" marR="0" lvl="2"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mn-lt"/>
                <a:ea typeface="+mn-ea"/>
                <a:cs typeface="+mn-cs"/>
                <a:sym typeface="+mn-ea"/>
              </a:defRPr>
            </a:lvl3pPr>
            <a:lvl4pPr marL="1687830" marR="0" lvl="3"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mn-lt"/>
                <a:ea typeface="+mn-ea"/>
                <a:cs typeface="+mn-cs"/>
                <a:sym typeface="+mn-ea"/>
              </a:defRPr>
            </a:lvl4pPr>
            <a:lvl5pPr marL="2169795" marR="0" lvl="4"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7"/>
            </p:custDataLst>
          </p:nvPr>
        </p:nvSpPr>
        <p:spPr>
          <a:xfrm>
            <a:off x="6580269" y="1004543"/>
            <a:ext cx="5571864" cy="5683301"/>
          </a:xfrm>
        </p:spPr>
        <p:txBody>
          <a:bodyPr vert="horz" lIns="90170" tIns="46990" rIns="90170" bIns="46990" rtlCol="0">
            <a:normAutofit/>
          </a:bodyPr>
          <a:lstStyle>
            <a:lvl1pPr marL="241300" marR="0" lvl="0" indent="-2413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85"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8"/>
            </p:custDataLst>
          </p:nvPr>
        </p:nvSpPr>
        <p:spPr>
          <a:xfrm>
            <a:off x="1001681"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9"/>
            </p:custDataLst>
          </p:nvPr>
        </p:nvSpPr>
        <p:spPr>
          <a:xfrm>
            <a:off x="4449375" y="6705376"/>
            <a:ext cx="396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12"/>
            <p:custDataLst>
              <p:tags r:id="rId10"/>
            </p:custDataLst>
          </p:nvPr>
        </p:nvSpPr>
        <p:spPr>
          <a:xfrm>
            <a:off x="9155320"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pic>
        <p:nvPicPr>
          <p:cNvPr id="8" name="图片 7"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7" name="矩形 6"/>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2" name="竖排标题 1"/>
          <p:cNvSpPr>
            <a:spLocks noGrp="1"/>
          </p:cNvSpPr>
          <p:nvPr>
            <p:ph type="title" orient="vert"/>
            <p:custDataLst>
              <p:tags r:id="rId5"/>
            </p:custDataLst>
          </p:nvPr>
        </p:nvSpPr>
        <p:spPr>
          <a:xfrm>
            <a:off x="11149271" y="1004543"/>
            <a:ext cx="1002936" cy="5683301"/>
          </a:xfrm>
        </p:spPr>
        <p:txBody>
          <a:bodyPr vert="eaVert" lIns="90170" tIns="46990" rIns="90170" bIns="46990" rtlCol="0" anchor="ctr" anchorCtr="0">
            <a:noAutofit/>
          </a:bodyPr>
          <a:lstStyle>
            <a:lvl1pPr marL="0" marR="0" lvl="0" algn="l" defTabSz="914400" rtl="0" eaLnBrk="1" fontAlgn="auto" latinLnBrk="0" hangingPunct="1">
              <a:lnSpc>
                <a:spcPct val="100000"/>
              </a:lnSpc>
              <a:spcAft>
                <a:spcPts val="0"/>
              </a:spcAft>
              <a:buNone/>
              <a:defRPr kumimoji="0" lang="zh-CN" altLang="en-US" sz="253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6"/>
            </p:custDataLst>
          </p:nvPr>
        </p:nvSpPr>
        <p:spPr>
          <a:xfrm>
            <a:off x="706846" y="1004535"/>
            <a:ext cx="10365007" cy="5683301"/>
          </a:xfrm>
        </p:spPr>
        <p:txBody>
          <a:bodyPr vert="eaVert"/>
          <a:lstStyle>
            <a:lvl1pPr indent="0" eaLnBrk="1" fontAlgn="auto" latinLnBrk="0" hangingPunct="1">
              <a:defRPr>
                <a:solidFill>
                  <a:schemeClr val="tx1"/>
                </a:solidFill>
                <a:latin typeface="Arial" panose="020B0604020202020204" pitchFamily="34" charset="0"/>
                <a:ea typeface="微软雅黑" panose="020B0503020204020204" pitchFamily="34" charset="-122"/>
              </a:defRPr>
            </a:lvl1pPr>
            <a:lvl2pPr indent="0" eaLnBrk="1" fontAlgn="auto" latinLnBrk="0" hangingPunct="1">
              <a:defRPr>
                <a:solidFill>
                  <a:schemeClr val="tx1"/>
                </a:solidFill>
                <a:latin typeface="Arial" panose="020B0604020202020204" pitchFamily="34" charset="0"/>
                <a:ea typeface="微软雅黑" panose="020B0503020204020204" pitchFamily="34" charset="-122"/>
              </a:defRPr>
            </a:lvl2pPr>
            <a:lvl3pPr indent="0" eaLnBrk="1" fontAlgn="auto" latinLnBrk="0" hangingPunct="1">
              <a:defRPr>
                <a:solidFill>
                  <a:schemeClr val="tx1"/>
                </a:solidFill>
                <a:latin typeface="Arial" panose="020B0604020202020204" pitchFamily="34" charset="0"/>
                <a:ea typeface="微软雅黑" panose="020B0503020204020204" pitchFamily="34" charset="-122"/>
              </a:defRPr>
            </a:lvl3pPr>
            <a:lvl4pPr indent="0" eaLnBrk="1" fontAlgn="auto" latinLnBrk="0" hangingPunct="1">
              <a:defRPr>
                <a:solidFill>
                  <a:schemeClr val="tx1"/>
                </a:solidFill>
                <a:latin typeface="Arial" panose="020B0604020202020204" pitchFamily="34" charset="0"/>
                <a:ea typeface="微软雅黑" panose="020B0503020204020204" pitchFamily="34" charset="-122"/>
              </a:defRPr>
            </a:lvl4pPr>
            <a:lvl5pPr indent="0" eaLnBrk="1" fontAlgn="auto" latinLnBrk="0" hangingPunct="1">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7"/>
            </p:custDataLst>
          </p:nvPr>
        </p:nvSpPr>
        <p:spPr>
          <a:xfrm>
            <a:off x="1001681"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a:xfrm>
            <a:off x="4449375" y="6705376"/>
            <a:ext cx="396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endParaRPr lang="zh-CN" altLang="en-US"/>
          </a:p>
        </p:txBody>
      </p:sp>
      <p:sp>
        <p:nvSpPr>
          <p:cNvPr id="6" name="灯片编号占位符 5"/>
          <p:cNvSpPr>
            <a:spLocks noGrp="1"/>
          </p:cNvSpPr>
          <p:nvPr>
            <p:ph type="sldNum" sz="quarter" idx="12"/>
            <p:custDataLst>
              <p:tags r:id="rId9"/>
            </p:custDataLst>
          </p:nvPr>
        </p:nvSpPr>
        <p:spPr>
          <a:xfrm>
            <a:off x="9155320"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2" name="图片 1"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6" name="矩形 5"/>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3" name="日期占位符 2"/>
          <p:cNvSpPr>
            <a:spLocks noGrp="1"/>
          </p:cNvSpPr>
          <p:nvPr>
            <p:ph type="dt" sz="half" idx="10"/>
            <p:custDataLst>
              <p:tags r:id="rId5"/>
            </p:custDataLst>
          </p:nvPr>
        </p:nvSpPr>
        <p:spPr>
          <a:xfrm>
            <a:off x="1001681"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449375" y="6705376"/>
            <a:ext cx="396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7"/>
            </p:custDataLst>
          </p:nvPr>
        </p:nvSpPr>
        <p:spPr>
          <a:xfrm>
            <a:off x="9155320"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706881" y="1004543"/>
            <a:ext cx="11445091" cy="5683301"/>
          </a:xfrm>
        </p:spPr>
        <p:txBody>
          <a:bodyPr/>
          <a:lstStyle>
            <a:lvl1pPr>
              <a:defRPr>
                <a:solidFill>
                  <a:schemeClr val="tx1"/>
                </a:solidFill>
                <a:latin typeface="Arial" panose="020B0604020202020204" pitchFamily="34" charset="0"/>
                <a:ea typeface="微软雅黑" panose="020B0503020204020204" pitchFamily="34" charset="-122"/>
              </a:defRPr>
            </a:lvl1pPr>
            <a:lvl2pPr>
              <a:defRPr>
                <a:solidFill>
                  <a:schemeClr val="tx1"/>
                </a:solidFill>
                <a:latin typeface="Arial" panose="020B0604020202020204" pitchFamily="34" charset="0"/>
                <a:ea typeface="微软雅黑" panose="020B0503020204020204" pitchFamily="34" charset="-122"/>
              </a:defRPr>
            </a:lvl2pPr>
            <a:lvl3pPr>
              <a:defRPr>
                <a:solidFill>
                  <a:schemeClr val="tx1"/>
                </a:solidFill>
                <a:latin typeface="Arial" panose="020B0604020202020204" pitchFamily="34" charset="0"/>
                <a:ea typeface="微软雅黑" panose="020B0503020204020204" pitchFamily="34" charset="-122"/>
              </a:defRPr>
            </a:lvl3pPr>
            <a:lvl4pPr>
              <a:defRPr>
                <a:solidFill>
                  <a:schemeClr val="tx1"/>
                </a:solidFill>
                <a:latin typeface="Arial" panose="020B0604020202020204" pitchFamily="34" charset="0"/>
                <a:ea typeface="微软雅黑" panose="020B0503020204020204" pitchFamily="34" charset="-122"/>
              </a:defRPr>
            </a:lvl4pPr>
            <a:lvl5pPr>
              <a:defRPr>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2" name="图片 1" descr="pic_sup"/>
          <p:cNvPicPr>
            <a:picLocks noChangeAspect="1"/>
          </p:cNvPicPr>
          <p:nvPr/>
        </p:nvPicPr>
        <p:blipFill>
          <a:blip r:embed="rId2"/>
          <a:stretch>
            <a:fillRect/>
          </a:stretch>
        </p:blipFill>
        <p:spPr>
          <a:xfrm>
            <a:off x="307404" y="320112"/>
            <a:ext cx="12242602" cy="6591757"/>
          </a:xfrm>
          <a:prstGeom prst="rect">
            <a:avLst/>
          </a:prstGeom>
        </p:spPr>
      </p:pic>
      <p:sp>
        <p:nvSpPr>
          <p:cNvPr id="6" name="矩形 5"/>
          <p:cNvSpPr/>
          <p:nvPr>
            <p:custDataLst>
              <p:tags r:id="rId3"/>
            </p:custDataLst>
          </p:nvPr>
        </p:nvSpPr>
        <p:spPr>
          <a:xfrm>
            <a:off x="307404" y="320112"/>
            <a:ext cx="12243271" cy="6591757"/>
          </a:xfrm>
          <a:prstGeom prst="rect">
            <a:avLst/>
          </a:prstGeom>
          <a:solidFill>
            <a:srgbClr val="000000">
              <a:alpha val="40000"/>
            </a:srgbClr>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endParaRPr>
          </a:p>
        </p:txBody>
      </p:sp>
      <p:sp>
        <p:nvSpPr>
          <p:cNvPr id="3" name="日期占位符 2"/>
          <p:cNvSpPr>
            <a:spLocks noGrp="1"/>
          </p:cNvSpPr>
          <p:nvPr>
            <p:ph type="dt" sz="half" idx="10"/>
            <p:custDataLst>
              <p:tags r:id="rId4"/>
            </p:custDataLst>
          </p:nvPr>
        </p:nvSpPr>
        <p:spPr>
          <a:xfrm>
            <a:off x="1001681"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449375" y="6705376"/>
            <a:ext cx="396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endParaRPr lang="zh-CN" altLang="en-US"/>
          </a:p>
        </p:txBody>
      </p:sp>
      <p:sp>
        <p:nvSpPr>
          <p:cNvPr id="5" name="灯片编号占位符 4"/>
          <p:cNvSpPr>
            <a:spLocks noGrp="1"/>
          </p:cNvSpPr>
          <p:nvPr>
            <p:ph type="sldNum" sz="quarter" idx="12"/>
            <p:custDataLst>
              <p:tags r:id="rId6"/>
            </p:custDataLst>
          </p:nvPr>
        </p:nvSpPr>
        <p:spPr>
          <a:xfrm>
            <a:off x="9155320" y="6705376"/>
            <a:ext cx="2700000" cy="316800"/>
          </a:xfrm>
        </p:spPr>
        <p:txBody>
          <a:bodyPr/>
          <a:lstStyle>
            <a:lvl1pPr>
              <a:defRPr>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a:p>
        </p:txBody>
      </p:sp>
      <p:sp>
        <p:nvSpPr>
          <p:cNvPr id="7" name="文本占位符 5"/>
          <p:cNvSpPr/>
          <p:nvPr>
            <p:ph type="body" idx="1" hasCustomPrompt="1"/>
            <p:custDataLst>
              <p:tags r:id="rId7"/>
            </p:custDataLst>
          </p:nvPr>
        </p:nvSpPr>
        <p:spPr>
          <a:xfrm>
            <a:off x="1742926" y="5406071"/>
            <a:ext cx="9375657" cy="632187"/>
          </a:xfrm>
        </p:spPr>
        <p:txBody>
          <a:bodyPr vert="horz" wrap="square" lIns="0" tIns="0" rIns="0" bIns="0" rtlCol="0" anchor="t" anchorCtr="0">
            <a:normAutofit/>
          </a:bodyPr>
          <a:lstStyle>
            <a:lvl1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defRPr kumimoji="0" lang="zh-CN" altLang="en-US" sz="2530" b="0" i="0" u="none" strike="noStrike" kern="1200" cap="none" spc="20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微软雅黑" panose="020B0503020204020204" pitchFamily="34" charset="-122"/>
                <a:sym typeface="+mn-ea"/>
              </a:defRPr>
            </a:lvl1pPr>
            <a:lvl2pPr marL="481965" indent="0" algn="ctr" defTabSz="914400" rtl="0" eaLnBrk="1" fontAlgn="auto" latinLnBrk="0" hangingPunct="1">
              <a:lnSpc>
                <a:spcPct val="120000"/>
              </a:lnSpc>
              <a:spcBef>
                <a:spcPts val="0"/>
              </a:spcBef>
              <a:spcAft>
                <a:spcPts val="1000"/>
              </a:spcAft>
              <a:buFont typeface="Arial" panose="020B0604020202020204" pitchFamily="34" charset="0"/>
              <a:buNone/>
              <a:tabLst>
                <a:tab pos="1609725" algn="l"/>
              </a:tabLst>
              <a:defRPr sz="211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964565" indent="0" algn="ctr" defTabSz="914400" rtl="0" eaLnBrk="1" fontAlgn="auto" latinLnBrk="0" hangingPunct="1">
              <a:lnSpc>
                <a:spcPct val="120000"/>
              </a:lnSpc>
              <a:spcBef>
                <a:spcPts val="0"/>
              </a:spcBef>
              <a:spcAft>
                <a:spcPts val="1000"/>
              </a:spcAft>
              <a:buFont typeface="Arial" panose="020B0604020202020204" pitchFamily="34" charset="0"/>
              <a:buNone/>
              <a:defRPr sz="19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446530" indent="0" algn="ctr" defTabSz="914400" rtl="0" eaLnBrk="1" fontAlgn="auto" latinLnBrk="0" hangingPunct="1">
              <a:lnSpc>
                <a:spcPct val="120000"/>
              </a:lnSpc>
              <a:spcBef>
                <a:spcPts val="0"/>
              </a:spcBef>
              <a:spcAft>
                <a:spcPts val="1000"/>
              </a:spcAft>
              <a:buFont typeface="Arial" panose="020B0604020202020204" pitchFamily="34" charset="0"/>
              <a:buNone/>
              <a:defRPr sz="1685"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1928495" indent="0" algn="ctr" defTabSz="914400" rtl="0" eaLnBrk="1" fontAlgn="auto" latinLnBrk="0" hangingPunct="1">
              <a:lnSpc>
                <a:spcPct val="120000"/>
              </a:lnSpc>
              <a:spcBef>
                <a:spcPts val="0"/>
              </a:spcBef>
              <a:spcAft>
                <a:spcPts val="1000"/>
              </a:spcAft>
              <a:buFont typeface="Arial" panose="020B0604020202020204" pitchFamily="34" charset="0"/>
              <a:buNone/>
              <a:defRPr sz="1685"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411095" indent="0" algn="ctr" defTabSz="914400" rtl="0" eaLnBrk="1" latinLnBrk="0" hangingPunct="1">
              <a:lnSpc>
                <a:spcPct val="90000"/>
              </a:lnSpc>
              <a:spcBef>
                <a:spcPct val="106000"/>
              </a:spcBef>
              <a:buFont typeface="Arial" panose="020B0604020202020204" pitchFamily="34" charset="0"/>
              <a:buNone/>
              <a:defRPr sz="1685" kern="1200">
                <a:solidFill>
                  <a:schemeClr val="tx1"/>
                </a:solidFill>
                <a:latin typeface="+mn-lt"/>
                <a:ea typeface="+mn-ea"/>
                <a:cs typeface="+mn-cs"/>
              </a:defRPr>
            </a:lvl6pPr>
            <a:lvl7pPr marL="2893060" indent="0" algn="ctr" defTabSz="914400" rtl="0" eaLnBrk="1" latinLnBrk="0" hangingPunct="1">
              <a:lnSpc>
                <a:spcPct val="90000"/>
              </a:lnSpc>
              <a:spcBef>
                <a:spcPct val="106000"/>
              </a:spcBef>
              <a:buFont typeface="Arial" panose="020B0604020202020204" pitchFamily="34" charset="0"/>
              <a:buNone/>
              <a:defRPr sz="1685" kern="1200">
                <a:solidFill>
                  <a:schemeClr val="tx1"/>
                </a:solidFill>
                <a:latin typeface="+mn-lt"/>
                <a:ea typeface="+mn-ea"/>
                <a:cs typeface="+mn-cs"/>
              </a:defRPr>
            </a:lvl7pPr>
            <a:lvl8pPr marL="3375025" indent="0" algn="ctr" defTabSz="914400" rtl="0" eaLnBrk="1" latinLnBrk="0" hangingPunct="1">
              <a:lnSpc>
                <a:spcPct val="90000"/>
              </a:lnSpc>
              <a:spcBef>
                <a:spcPct val="106000"/>
              </a:spcBef>
              <a:buFont typeface="Arial" panose="020B0604020202020204" pitchFamily="34" charset="0"/>
              <a:buNone/>
              <a:defRPr sz="1685" kern="1200">
                <a:solidFill>
                  <a:schemeClr val="tx1"/>
                </a:solidFill>
                <a:latin typeface="+mn-lt"/>
                <a:ea typeface="+mn-ea"/>
                <a:cs typeface="+mn-cs"/>
              </a:defRPr>
            </a:lvl8pPr>
            <a:lvl9pPr marL="3857625" indent="0" algn="ctr" defTabSz="914400" rtl="0" eaLnBrk="1" latinLnBrk="0" hangingPunct="1">
              <a:lnSpc>
                <a:spcPct val="90000"/>
              </a:lnSpc>
              <a:spcBef>
                <a:spcPct val="106000"/>
              </a:spcBef>
              <a:buFont typeface="Arial" panose="020B0604020202020204" pitchFamily="34" charset="0"/>
              <a:buNone/>
              <a:defRPr sz="1685" kern="1200">
                <a:solidFill>
                  <a:schemeClr val="tx1"/>
                </a:solidFill>
                <a:latin typeface="+mn-lt"/>
                <a:ea typeface="+mn-ea"/>
                <a:cs typeface="+mn-cs"/>
              </a:defRPr>
            </a:lvl9pPr>
          </a:lstStyle>
          <a:p>
            <a:pPr lvl="0"/>
            <a:r>
              <a:rPr>
                <a:sym typeface="+mn-ea"/>
              </a:rPr>
              <a:t>单击此处编辑副标题</a:t>
            </a:r>
            <a:endParaRPr>
              <a:sym typeface="+mn-ea"/>
            </a:endParaRPr>
          </a:p>
        </p:txBody>
      </p:sp>
      <p:sp>
        <p:nvSpPr>
          <p:cNvPr id="8" name="标题 6"/>
          <p:cNvSpPr>
            <a:spLocks noGrp="1"/>
          </p:cNvSpPr>
          <p:nvPr>
            <p:ph type="title" hasCustomPrompt="1"/>
            <p:custDataLst>
              <p:tags r:id="rId8"/>
            </p:custDataLst>
          </p:nvPr>
        </p:nvSpPr>
        <p:spPr>
          <a:xfrm>
            <a:off x="1742926" y="2606098"/>
            <a:ext cx="9375657" cy="2445038"/>
          </a:xfrm>
        </p:spPr>
        <p:txBody>
          <a:bodyPr vert="horz" wrap="square" lIns="0" tIns="0" rIns="0" bIns="0" rtlCol="0" anchor="b" anchorCtr="0">
            <a:normAutofit/>
          </a:bodyPr>
          <a:lstStyle>
            <a:lvl1pPr marL="0" marR="0" algn="dist" defTabSz="914400" rtl="0" eaLnBrk="1" fontAlgn="auto" latinLnBrk="0" hangingPunct="1">
              <a:lnSpc>
                <a:spcPct val="100000"/>
              </a:lnSpc>
              <a:spcBef>
                <a:spcPct val="0"/>
              </a:spcBef>
              <a:buClrTx/>
              <a:buSzTx/>
              <a:buFontTx/>
              <a:buNone/>
              <a:defRPr kumimoji="0" lang="zh-CN" altLang="en-US" sz="9070" b="1" i="0" u="none" strike="noStrike" kern="1200" cap="none" spc="1000" normalizeH="0" baseline="0" noProof="1" dirty="0">
                <a:solidFill>
                  <a:schemeClr val="lt1"/>
                </a:solidFill>
                <a:uFillTx/>
                <a:latin typeface="Arial" panose="020B0604020202020204" pitchFamily="34" charset="0"/>
                <a:ea typeface="汉仪旗黑-85S" panose="00020600040101010101" pitchFamily="18" charset="-122"/>
                <a:cs typeface="+mj-cs"/>
              </a:defRPr>
            </a:lvl1pPr>
          </a:lstStyle>
          <a:p>
            <a:pPr lvl="0"/>
            <a:r>
              <a:rPr>
                <a:sym typeface="+mn-ea"/>
              </a:rPr>
              <a:t>编辑标题</a:t>
            </a:r>
            <a:endParaRPr>
              <a:sym typeface="+mn-ea"/>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pic>
        <p:nvPicPr>
          <p:cNvPr id="7" name="图片 6"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6" name="矩形 5"/>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2" name="标题 1"/>
          <p:cNvSpPr>
            <a:spLocks noGrp="1"/>
          </p:cNvSpPr>
          <p:nvPr>
            <p:ph type="title"/>
            <p:custDataLst>
              <p:tags r:id="rId5"/>
            </p:custDataLst>
          </p:nvPr>
        </p:nvSpPr>
        <p:spPr>
          <a:xfrm>
            <a:off x="706830" y="467444"/>
            <a:ext cx="11445091" cy="466108"/>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1001681" y="6705376"/>
            <a:ext cx="2700000" cy="316800"/>
          </a:xfrm>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449375" y="6705376"/>
            <a:ext cx="3960000" cy="316800"/>
          </a:xfr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9155320" y="6705376"/>
            <a:ext cx="2700000" cy="316800"/>
          </a:xfrm>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pic>
        <p:nvPicPr>
          <p:cNvPr id="8" name="图片 7"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6" name="矩形 5"/>
          <p:cNvSpPr/>
          <p:nvPr>
            <p:custDataLst>
              <p:tags r:id="rId4"/>
            </p:custDataLst>
          </p:nvPr>
        </p:nvSpPr>
        <p:spPr>
          <a:xfrm>
            <a:off x="307404" y="320112"/>
            <a:ext cx="12243271" cy="6591757"/>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2" name="标题 1"/>
          <p:cNvSpPr>
            <a:spLocks noGrp="1"/>
          </p:cNvSpPr>
          <p:nvPr>
            <p:ph type="title" hasCustomPrompt="1"/>
            <p:custDataLst>
              <p:tags r:id="rId5"/>
            </p:custDataLst>
          </p:nvPr>
        </p:nvSpPr>
        <p:spPr>
          <a:xfrm>
            <a:off x="1351966" y="1317443"/>
            <a:ext cx="10152287" cy="763130"/>
          </a:xfrm>
        </p:spPr>
        <p:txBody>
          <a:bodyPr anchor="ctr"/>
          <a:lstStyle>
            <a:lvl1pPr>
              <a:defRPr sz="3375"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1351452" y="2281797"/>
            <a:ext cx="10152498" cy="363341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a:xfrm>
            <a:off x="1001681" y="6705376"/>
            <a:ext cx="2700000" cy="316800"/>
          </a:xfrm>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449375" y="6705376"/>
            <a:ext cx="3960000" cy="316800"/>
          </a:xfr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9155320" y="6705376"/>
            <a:ext cx="2700000" cy="316800"/>
          </a:xfrm>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pic>
        <p:nvPicPr>
          <p:cNvPr id="10" name="图片 9"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8" name="矩形 7"/>
          <p:cNvSpPr/>
          <p:nvPr>
            <p:custDataLst>
              <p:tags r:id="rId4"/>
            </p:custDataLst>
          </p:nvPr>
        </p:nvSpPr>
        <p:spPr>
          <a:xfrm>
            <a:off x="307404" y="0"/>
            <a:ext cx="12243271" cy="7232650"/>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6" name="矩形 5"/>
          <p:cNvSpPr/>
          <p:nvPr>
            <p:custDataLst>
              <p:tags r:id="rId5"/>
            </p:custDataLst>
          </p:nvPr>
        </p:nvSpPr>
        <p:spPr>
          <a:xfrm>
            <a:off x="0" y="0"/>
            <a:ext cx="5087913" cy="7232650"/>
          </a:xfrm>
          <a:prstGeom prst="rect">
            <a:avLst/>
          </a:prstGeom>
          <a:solidFill>
            <a:srgbClr val="EAECE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2" name="标题 1"/>
          <p:cNvSpPr>
            <a:spLocks noGrp="1"/>
          </p:cNvSpPr>
          <p:nvPr>
            <p:ph type="title" hasCustomPrompt="1"/>
            <p:custDataLst>
              <p:tags r:id="rId6"/>
            </p:custDataLst>
          </p:nvPr>
        </p:nvSpPr>
        <p:spPr>
          <a:xfrm>
            <a:off x="615208" y="812487"/>
            <a:ext cx="4176333" cy="930183"/>
          </a:xfrm>
        </p:spPr>
        <p:txBody>
          <a:bodyPr anchor="ctr" anchorCtr="0"/>
          <a:lstStyle>
            <a:lvl1pPr>
              <a:defRPr sz="3795"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a:xfrm>
            <a:off x="1001681" y="6705376"/>
            <a:ext cx="2700000" cy="316800"/>
          </a:xfrm>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449375" y="6705376"/>
            <a:ext cx="3960000" cy="316800"/>
          </a:xfr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9155320" y="6705376"/>
            <a:ext cx="2700000" cy="316800"/>
          </a:xfrm>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619005" y="1860367"/>
            <a:ext cx="4172537" cy="431681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5380359" y="812000"/>
            <a:ext cx="6834000" cy="5365889"/>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pic>
        <p:nvPicPr>
          <p:cNvPr id="10" name="图片 9"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8" name="矩形 7"/>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6" name="矩形 5"/>
          <p:cNvSpPr/>
          <p:nvPr>
            <p:custDataLst>
              <p:tags r:id="rId5"/>
            </p:custDataLst>
          </p:nvPr>
        </p:nvSpPr>
        <p:spPr>
          <a:xfrm>
            <a:off x="0" y="0"/>
            <a:ext cx="12858750" cy="2809349"/>
          </a:xfrm>
          <a:prstGeom prst="rect">
            <a:avLst/>
          </a:prstGeom>
          <a:solidFill>
            <a:srgbClr val="EAECE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2" name="标题 1"/>
          <p:cNvSpPr>
            <a:spLocks noGrp="1"/>
          </p:cNvSpPr>
          <p:nvPr>
            <p:ph type="title"/>
            <p:custDataLst>
              <p:tags r:id="rId6"/>
            </p:custDataLst>
          </p:nvPr>
        </p:nvSpPr>
        <p:spPr>
          <a:xfrm>
            <a:off x="645469" y="823877"/>
            <a:ext cx="11576672" cy="660620"/>
          </a:xfrm>
        </p:spPr>
        <p:txBody>
          <a:bodyPr anchor="ctr"/>
          <a:lstStyle>
            <a:lvl1pPr algn="ctr">
              <a:defRPr sz="3795"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a:xfrm>
            <a:off x="1001681" y="6705376"/>
            <a:ext cx="2700000" cy="316800"/>
          </a:xfrm>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449375" y="6705376"/>
            <a:ext cx="3960000" cy="316800"/>
          </a:xfr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9155320" y="6705376"/>
            <a:ext cx="2700000" cy="316800"/>
          </a:xfrm>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645469" y="1750263"/>
            <a:ext cx="11576224" cy="873233"/>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1"/>
            </p:custDataLst>
          </p:nvPr>
        </p:nvSpPr>
        <p:spPr>
          <a:xfrm>
            <a:off x="646603" y="2961400"/>
            <a:ext cx="11564647" cy="3618223"/>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pic>
        <p:nvPicPr>
          <p:cNvPr id="10" name="图片 9"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8" name="矩形 7"/>
          <p:cNvSpPr/>
          <p:nvPr>
            <p:custDataLst>
              <p:tags r:id="rId4"/>
            </p:custDataLst>
          </p:nvPr>
        </p:nvSpPr>
        <p:spPr>
          <a:xfrm>
            <a:off x="0" y="318772"/>
            <a:ext cx="12858750" cy="690718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6" name="矩形 5"/>
          <p:cNvSpPr/>
          <p:nvPr>
            <p:custDataLst>
              <p:tags r:id="rId5"/>
            </p:custDataLst>
          </p:nvPr>
        </p:nvSpPr>
        <p:spPr>
          <a:xfrm>
            <a:off x="0" y="5303274"/>
            <a:ext cx="12858750" cy="1929376"/>
          </a:xfrm>
          <a:prstGeom prst="rect">
            <a:avLst/>
          </a:prstGeom>
          <a:solidFill>
            <a:srgbClr val="EAECE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2" name="标题 1"/>
          <p:cNvSpPr>
            <a:spLocks noGrp="1"/>
          </p:cNvSpPr>
          <p:nvPr>
            <p:ph type="title"/>
            <p:custDataLst>
              <p:tags r:id="rId6"/>
            </p:custDataLst>
          </p:nvPr>
        </p:nvSpPr>
        <p:spPr>
          <a:xfrm>
            <a:off x="637875" y="706180"/>
            <a:ext cx="11576672" cy="596077"/>
          </a:xfrm>
        </p:spPr>
        <p:txBody>
          <a:bodyPr anchor="ctr" anchorCtr="0"/>
          <a:lstStyle>
            <a:lvl1pPr algn="ctr">
              <a:defRPr sz="3375"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a:xfrm>
            <a:off x="1001681" y="6705376"/>
            <a:ext cx="2700000" cy="316800"/>
          </a:xfrm>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449375" y="6705376"/>
            <a:ext cx="3960000" cy="316800"/>
          </a:xfr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9155320" y="6705376"/>
            <a:ext cx="2700000" cy="316800"/>
          </a:xfrm>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37914" y="1773044"/>
            <a:ext cx="11591859" cy="3386627"/>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626484" y="5463404"/>
            <a:ext cx="11603250" cy="1066863"/>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pic>
        <p:nvPicPr>
          <p:cNvPr id="10" name="图片 9"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8" name="矩形 7"/>
          <p:cNvSpPr/>
          <p:nvPr>
            <p:custDataLst>
              <p:tags r:id="rId4"/>
            </p:custDataLst>
          </p:nvPr>
        </p:nvSpPr>
        <p:spPr>
          <a:xfrm>
            <a:off x="0" y="0"/>
            <a:ext cx="12858750" cy="6906511"/>
          </a:xfrm>
          <a:prstGeom prst="rect">
            <a:avLst/>
          </a:prstGeom>
          <a:solidFill>
            <a:srgbClr val="FBFBFC"/>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6" name="矩形 5"/>
          <p:cNvSpPr/>
          <p:nvPr>
            <p:custDataLst>
              <p:tags r:id="rId5"/>
            </p:custDataLst>
          </p:nvPr>
        </p:nvSpPr>
        <p:spPr>
          <a:xfrm>
            <a:off x="0" y="0"/>
            <a:ext cx="12858750" cy="964353"/>
          </a:xfrm>
          <a:prstGeom prst="rect">
            <a:avLst/>
          </a:prstGeom>
          <a:solidFill>
            <a:srgbClr val="EAECE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2" name="标题 1"/>
          <p:cNvSpPr>
            <a:spLocks noGrp="1"/>
          </p:cNvSpPr>
          <p:nvPr>
            <p:ph type="title"/>
            <p:custDataLst>
              <p:tags r:id="rId6"/>
            </p:custDataLst>
          </p:nvPr>
        </p:nvSpPr>
        <p:spPr>
          <a:xfrm>
            <a:off x="611297" y="250580"/>
            <a:ext cx="11641219" cy="466108"/>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a:xfrm>
            <a:off x="1001681" y="6705376"/>
            <a:ext cx="2700000" cy="316800"/>
          </a:xfrm>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4449375" y="6705376"/>
            <a:ext cx="3960000" cy="316800"/>
          </a:xfr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9155320" y="6705376"/>
            <a:ext cx="2700000" cy="316800"/>
          </a:xfrm>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611451" y="1754060"/>
            <a:ext cx="5634253" cy="305252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6583937" y="1754060"/>
            <a:ext cx="5660830" cy="305252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603858" y="5079940"/>
            <a:ext cx="5634253" cy="823877"/>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6595327" y="5076144"/>
            <a:ext cx="5660830" cy="823877"/>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pic>
        <p:nvPicPr>
          <p:cNvPr id="8" name="图片 7" descr="pic_sup"/>
          <p:cNvPicPr>
            <a:picLocks noChangeAspect="1"/>
          </p:cNvPicPr>
          <p:nvPr>
            <p:custDataLst>
              <p:tags r:id="rId2"/>
            </p:custDataLst>
          </p:nvPr>
        </p:nvPicPr>
        <p:blipFill>
          <a:blip r:embed="rId3"/>
          <a:stretch>
            <a:fillRect/>
          </a:stretch>
        </p:blipFill>
        <p:spPr>
          <a:xfrm>
            <a:off x="0" y="0"/>
            <a:ext cx="12858750" cy="7232650"/>
          </a:xfrm>
          <a:prstGeom prst="rect">
            <a:avLst/>
          </a:prstGeom>
        </p:spPr>
      </p:pic>
      <p:sp>
        <p:nvSpPr>
          <p:cNvPr id="6" name="矩形 5"/>
          <p:cNvSpPr/>
          <p:nvPr>
            <p:custDataLst>
              <p:tags r:id="rId4"/>
            </p:custDataLst>
          </p:nvPr>
        </p:nvSpPr>
        <p:spPr>
          <a:xfrm>
            <a:off x="0" y="1005205"/>
            <a:ext cx="12858750" cy="5221571"/>
          </a:xfrm>
          <a:prstGeom prst="rect">
            <a:avLst/>
          </a:prstGeom>
          <a:solidFill>
            <a:srgbClr val="EAECEF"/>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
        <p:nvSpPr>
          <p:cNvPr id="2" name="标题 1"/>
          <p:cNvSpPr>
            <a:spLocks noGrp="1"/>
          </p:cNvSpPr>
          <p:nvPr>
            <p:ph type="title" hasCustomPrompt="1"/>
            <p:custDataLst>
              <p:tags r:id="rId5"/>
            </p:custDataLst>
          </p:nvPr>
        </p:nvSpPr>
        <p:spPr>
          <a:xfrm>
            <a:off x="1606343" y="1412360"/>
            <a:ext cx="9643533" cy="2517190"/>
          </a:xfrm>
        </p:spPr>
        <p:txBody>
          <a:bodyPr anchor="b"/>
          <a:lstStyle>
            <a:lvl1pPr algn="ctr">
              <a:defRPr sz="633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6"/>
            </p:custDataLst>
          </p:nvPr>
        </p:nvSpPr>
        <p:spPr>
          <a:xfrm>
            <a:off x="1001681" y="6705376"/>
            <a:ext cx="2700000" cy="316800"/>
          </a:xfrm>
        </p:spPr>
        <p:txBody>
          <a:bodyPr/>
          <a:lstStyle>
            <a:lvl1pPr>
              <a:defRPr>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449375" y="6705376"/>
            <a:ext cx="3960000" cy="316800"/>
          </a:xfr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5" name="灯片编号占位符 4"/>
          <p:cNvSpPr>
            <a:spLocks noGrp="1"/>
          </p:cNvSpPr>
          <p:nvPr>
            <p:ph type="sldNum" sz="quarter" idx="12"/>
            <p:custDataLst>
              <p:tags r:id="rId8"/>
            </p:custDataLst>
          </p:nvPr>
        </p:nvSpPr>
        <p:spPr>
          <a:xfrm>
            <a:off x="9155320" y="6705376"/>
            <a:ext cx="2700000" cy="316800"/>
          </a:xfrm>
        </p:spPr>
        <p:txBody>
          <a:bodyPr/>
          <a:lstStyle>
            <a:lvl1pPr>
              <a:defRPr>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1605935" y="4073824"/>
            <a:ext cx="9643533" cy="1746467"/>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a:t>Modifiez le style du titre</a:t>
            </a:r>
            <a:endParaRPr lang="en-US" dirty="0"/>
          </a:p>
        </p:txBody>
      </p:sp>
      <p:sp>
        <p:nvSpPr>
          <p:cNvPr id="3" name="Espace réservé du contenu 2"/>
          <p:cNvSpPr>
            <a:spLocks noGrp="1"/>
          </p:cNvSpPr>
          <p:nvPr>
            <p:ph idx="1" hasCustomPrompt="1"/>
          </p:nvPr>
        </p:nvSpPr>
        <p:spPr/>
        <p:txBody>
          <a:bodyPr rtlCol="0"/>
          <a:lstStyle/>
          <a:p>
            <a:pPr lvl="0" rtl="0"/>
            <a:r>
              <a:rPr lang="fr-FR"/>
              <a:t>Cliquez pour modifier les styles du texte du masque</a:t>
            </a:r>
            <a:endParaRPr lang="fr-FR"/>
          </a:p>
          <a:p>
            <a:pPr lvl="1" rtl="0"/>
            <a:r>
              <a:rPr lang="fr-FR"/>
              <a:t>Deuxième niveau</a:t>
            </a:r>
            <a:endParaRPr lang="fr-FR"/>
          </a:p>
          <a:p>
            <a:pPr lvl="2" rtl="0"/>
            <a:r>
              <a:rPr lang="fr-FR"/>
              <a:t>Troisième niveau</a:t>
            </a:r>
            <a:endParaRPr lang="fr-FR"/>
          </a:p>
          <a:p>
            <a:pPr lvl="3" rtl="0"/>
            <a:r>
              <a:rPr lang="fr-FR"/>
              <a:t>Quatrième niveau</a:t>
            </a:r>
            <a:endParaRPr lang="fr-FR"/>
          </a:p>
          <a:p>
            <a:pPr lvl="4" rtl="0"/>
            <a:r>
              <a:rPr lang="fr-FR"/>
              <a:t>Cinquième niveau</a:t>
            </a:r>
            <a:endParaRPr lang="en-US" dirty="0"/>
          </a:p>
        </p:txBody>
      </p:sp>
      <p:sp>
        <p:nvSpPr>
          <p:cNvPr id="4" name="Espace réservé de la date 3"/>
          <p:cNvSpPr>
            <a:spLocks noGrp="1"/>
          </p:cNvSpPr>
          <p:nvPr>
            <p:ph type="dt" sz="half" idx="10"/>
          </p:nvPr>
        </p:nvSpPr>
        <p:spPr/>
        <p:txBody>
          <a:bodyPr rtlCol="0"/>
          <a:lstStyle/>
          <a:p>
            <a:pPr rtl="0"/>
            <a:fld id="{FD094AD0-F424-4FFB-98B8-BDBD0ED0D09C}" type="datetime1">
              <a:rPr lang="fr-FR" smtClean="0"/>
            </a:fld>
            <a:endParaRPr lang="en-US" dirty="0"/>
          </a:p>
        </p:txBody>
      </p:sp>
      <p:sp>
        <p:nvSpPr>
          <p:cNvPr id="5" name="Espace réservé du pied de page 4"/>
          <p:cNvSpPr>
            <a:spLocks noGrp="1"/>
          </p:cNvSpPr>
          <p:nvPr>
            <p:ph type="ftr" sz="quarter" idx="11"/>
          </p:nvPr>
        </p:nvSpPr>
        <p:spPr/>
        <p:txBody>
          <a:bodyPr rtlCol="0"/>
          <a:lstStyle/>
          <a:p>
            <a:pPr rtl="0"/>
            <a:endParaRPr lang="en-US" dirty="0"/>
          </a:p>
        </p:txBody>
      </p:sp>
      <p:sp>
        <p:nvSpPr>
          <p:cNvPr id="6" name="Espace réservé du numéro de diapositive 5"/>
          <p:cNvSpPr>
            <a:spLocks noGrp="1"/>
          </p:cNvSpPr>
          <p:nvPr>
            <p:ph type="sldNum" sz="quarter" idx="12"/>
          </p:nvPr>
        </p:nvSpPr>
        <p:spPr/>
        <p:txBody>
          <a:bodyPr rtlCol="0"/>
          <a:lstStyle/>
          <a:p>
            <a:pPr rtl="0"/>
            <a:fld id="{3A98EE3D-8CD1-4C3F-BD1C-C98C9596463C}"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445653" y="1866209"/>
            <a:ext cx="9956286" cy="1928708"/>
          </a:xfrm>
        </p:spPr>
        <p:txBody>
          <a:bodyPr rtlCol="0" anchor="b">
            <a:normAutofit/>
          </a:bodyPr>
          <a:lstStyle>
            <a:lvl1pPr algn="ctr">
              <a:defRPr sz="5695"/>
            </a:lvl1pPr>
          </a:lstStyle>
          <a:p>
            <a:pPr rtl="0"/>
            <a:r>
              <a:rPr lang="fr-FR"/>
              <a:t>Modifiez le style du titre</a:t>
            </a:r>
            <a:endParaRPr lang="en-US" dirty="0"/>
          </a:p>
        </p:txBody>
      </p:sp>
      <p:sp>
        <p:nvSpPr>
          <p:cNvPr id="3" name="Sous-titre 2"/>
          <p:cNvSpPr>
            <a:spLocks noGrp="1"/>
          </p:cNvSpPr>
          <p:nvPr>
            <p:ph type="subTitle" idx="1" hasCustomPrompt="1"/>
          </p:nvPr>
        </p:nvSpPr>
        <p:spPr>
          <a:xfrm>
            <a:off x="1445653" y="3979633"/>
            <a:ext cx="9956286" cy="1107221"/>
          </a:xfrm>
        </p:spPr>
        <p:txBody>
          <a:bodyPr rtlCol="0" anchor="t"/>
          <a:lstStyle>
            <a:lvl1pPr marL="0" indent="0" algn="ctr">
              <a:buNone/>
              <a:defRPr>
                <a:solidFill>
                  <a:schemeClr val="tx1"/>
                </a:solidFill>
              </a:defRPr>
            </a:lvl1pPr>
            <a:lvl2pPr marL="481965" indent="0" algn="ctr">
              <a:buNone/>
              <a:defRPr>
                <a:solidFill>
                  <a:schemeClr val="tx1">
                    <a:tint val="75000"/>
                  </a:schemeClr>
                </a:solidFill>
              </a:defRPr>
            </a:lvl2pPr>
            <a:lvl3pPr marL="964565" indent="0" algn="ctr">
              <a:buNone/>
              <a:defRPr>
                <a:solidFill>
                  <a:schemeClr val="tx1">
                    <a:tint val="75000"/>
                  </a:schemeClr>
                </a:solidFill>
              </a:defRPr>
            </a:lvl3pPr>
            <a:lvl4pPr marL="1446530" indent="0" algn="ctr">
              <a:buNone/>
              <a:defRPr>
                <a:solidFill>
                  <a:schemeClr val="tx1">
                    <a:tint val="75000"/>
                  </a:schemeClr>
                </a:solidFill>
              </a:defRPr>
            </a:lvl4pPr>
            <a:lvl5pPr marL="1928495" indent="0" algn="ctr">
              <a:buNone/>
              <a:defRPr>
                <a:solidFill>
                  <a:schemeClr val="tx1">
                    <a:tint val="75000"/>
                  </a:schemeClr>
                </a:solidFill>
              </a:defRPr>
            </a:lvl5pPr>
            <a:lvl6pPr marL="2411095" indent="0" algn="ctr">
              <a:buNone/>
              <a:defRPr>
                <a:solidFill>
                  <a:schemeClr val="tx1">
                    <a:tint val="75000"/>
                  </a:schemeClr>
                </a:solidFill>
              </a:defRPr>
            </a:lvl6pPr>
            <a:lvl7pPr marL="2893060" indent="0" algn="ctr">
              <a:buNone/>
              <a:defRPr>
                <a:solidFill>
                  <a:schemeClr val="tx1">
                    <a:tint val="75000"/>
                  </a:schemeClr>
                </a:solidFill>
              </a:defRPr>
            </a:lvl7pPr>
            <a:lvl8pPr marL="3375025" indent="0" algn="ctr">
              <a:buNone/>
              <a:defRPr>
                <a:solidFill>
                  <a:schemeClr val="tx1">
                    <a:tint val="75000"/>
                  </a:schemeClr>
                </a:solidFill>
              </a:defRPr>
            </a:lvl8pPr>
            <a:lvl9pPr marL="3857625" indent="0" algn="ctr">
              <a:buNone/>
              <a:defRPr>
                <a:solidFill>
                  <a:schemeClr val="tx1">
                    <a:tint val="75000"/>
                  </a:schemeClr>
                </a:solidFill>
              </a:defRPr>
            </a:lvl9pPr>
          </a:lstStyle>
          <a:p>
            <a:pPr rtl="0"/>
            <a:r>
              <a:rPr lang="fr-FR"/>
              <a:t>Modifiez le style des sous-titres du masque</a:t>
            </a:r>
            <a:endParaRPr lang="en-US" dirty="0"/>
          </a:p>
        </p:txBody>
      </p:sp>
      <p:sp>
        <p:nvSpPr>
          <p:cNvPr id="4" name="Espace réservé de la date 3"/>
          <p:cNvSpPr>
            <a:spLocks noGrp="1"/>
          </p:cNvSpPr>
          <p:nvPr>
            <p:ph type="dt" sz="half" idx="10"/>
          </p:nvPr>
        </p:nvSpPr>
        <p:spPr/>
        <p:txBody>
          <a:bodyPr rtlCol="0"/>
          <a:lstStyle/>
          <a:p>
            <a:pPr rtl="0"/>
            <a:fld id="{EC765520-6E07-4474-B65D-80EFEC7E1B73}" type="datetime1">
              <a:rPr lang="fr-FR" smtClean="0"/>
            </a:fld>
            <a:endParaRPr lang="en-US" dirty="0"/>
          </a:p>
        </p:txBody>
      </p:sp>
      <p:sp>
        <p:nvSpPr>
          <p:cNvPr id="5" name="Espace réservé du pied de page 4"/>
          <p:cNvSpPr>
            <a:spLocks noGrp="1"/>
          </p:cNvSpPr>
          <p:nvPr>
            <p:ph type="ftr" sz="quarter" idx="11"/>
          </p:nvPr>
        </p:nvSpPr>
        <p:spPr/>
        <p:txBody>
          <a:bodyPr rtlCol="0"/>
          <a:lstStyle/>
          <a:p>
            <a:pPr rtl="0"/>
            <a:endParaRPr lang="en-US" dirty="0"/>
          </a:p>
        </p:txBody>
      </p:sp>
      <p:sp>
        <p:nvSpPr>
          <p:cNvPr id="6" name="Espace réservé du numéro de diapositive 5"/>
          <p:cNvSpPr>
            <a:spLocks noGrp="1"/>
          </p:cNvSpPr>
          <p:nvPr>
            <p:ph type="sldNum" sz="quarter" idx="12"/>
          </p:nvPr>
        </p:nvSpPr>
        <p:spPr/>
        <p:txBody>
          <a:bodyPr rtlCol="0"/>
          <a:lstStyle/>
          <a:p>
            <a:pPr rtl="0"/>
            <a:fld id="{3A98EE3D-8CD1-4C3F-BD1C-C98C9596463C}"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slideLayout" Target="../slideLayouts/slideLayout11.xml"/><Relationship Id="rId7" Type="http://schemas.openxmlformats.org/officeDocument/2006/relationships/slideLayout" Target="../slideLayouts/slideLayout10.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3" Type="http://schemas.openxmlformats.org/officeDocument/2006/relationships/slideLayout" Target="../slideLayouts/slideLayout6.xml"/><Relationship Id="rId26" Type="http://schemas.openxmlformats.org/officeDocument/2006/relationships/theme" Target="../theme/theme2.xml"/><Relationship Id="rId25" Type="http://schemas.openxmlformats.org/officeDocument/2006/relationships/tags" Target="../tags/tag132.xml"/><Relationship Id="rId24" Type="http://schemas.openxmlformats.org/officeDocument/2006/relationships/tags" Target="../tags/tag131.xml"/><Relationship Id="rId23" Type="http://schemas.openxmlformats.org/officeDocument/2006/relationships/tags" Target="../tags/tag130.xml"/><Relationship Id="rId22" Type="http://schemas.openxmlformats.org/officeDocument/2006/relationships/tags" Target="../tags/tag129.xml"/><Relationship Id="rId21" Type="http://schemas.openxmlformats.org/officeDocument/2006/relationships/tags" Target="../tags/tag128.xml"/><Relationship Id="rId20" Type="http://schemas.openxmlformats.org/officeDocument/2006/relationships/tags" Target="../tags/tag127.xml"/><Relationship Id="rId2" Type="http://schemas.openxmlformats.org/officeDocument/2006/relationships/slideLayout" Target="../slideLayouts/slideLayout5.xml"/><Relationship Id="rId19" Type="http://schemas.openxmlformats.org/officeDocument/2006/relationships/slideLayout" Target="../slideLayouts/slideLayout22.xml"/><Relationship Id="rId18" Type="http://schemas.openxmlformats.org/officeDocument/2006/relationships/slideLayout" Target="../slideLayouts/slideLayout21.xml"/><Relationship Id="rId17" Type="http://schemas.openxmlformats.org/officeDocument/2006/relationships/slideLayout" Target="../slideLayouts/slideLayout20.xml"/><Relationship Id="rId16" Type="http://schemas.openxmlformats.org/officeDocument/2006/relationships/slideLayout" Target="../slideLayouts/slideLayout19.xml"/><Relationship Id="rId15" Type="http://schemas.openxmlformats.org/officeDocument/2006/relationships/slideLayout" Target="../slideLayouts/slideLayout18.xml"/><Relationship Id="rId14" Type="http://schemas.openxmlformats.org/officeDocument/2006/relationships/slideLayout" Target="../slideLayouts/slideLayout17.xml"/><Relationship Id="rId13" Type="http://schemas.openxmlformats.org/officeDocument/2006/relationships/slideLayout" Target="../slideLayouts/slideLayout16.xml"/><Relationship Id="rId12" Type="http://schemas.openxmlformats.org/officeDocument/2006/relationships/slideLayout" Target="../slideLayouts/slideLayout15.xml"/><Relationship Id="rId11" Type="http://schemas.openxmlformats.org/officeDocument/2006/relationships/slideLayout" Target="../slideLayouts/slideLayout14.xml"/><Relationship Id="rId10" Type="http://schemas.openxmlformats.org/officeDocument/2006/relationships/slideLayout" Target="../slideLayouts/slideLayout13.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706830" y="467443"/>
            <a:ext cx="11445091" cy="466108"/>
          </a:xfrm>
          <a:prstGeom prst="rect">
            <a:avLst/>
          </a:prstGeom>
        </p:spPr>
        <p:txBody>
          <a:bodyPr vert="horz" wrap="square"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706830" y="1013919"/>
            <a:ext cx="11445091" cy="5683301"/>
          </a:xfrm>
          <a:prstGeom prst="rect">
            <a:avLst/>
          </a:prstGeom>
        </p:spPr>
        <p:txBody>
          <a:bodyPr vert="horz" wrap="square" lIns="90170" tIns="46990" rIns="90170" bIns="4699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928155" y="6696722"/>
            <a:ext cx="2847500" cy="334107"/>
          </a:xfrm>
          <a:prstGeom prst="rect">
            <a:avLst/>
          </a:prstGeom>
        </p:spPr>
        <p:txBody>
          <a:bodyPr vert="horz" wrap="square" lIns="91440" tIns="45720" rIns="91440" bIns="45720" rtlCol="0" anchor="ctr">
            <a:normAutofit/>
          </a:bodyPr>
          <a:lstStyle>
            <a:lvl1pPr algn="l">
              <a:defRPr sz="1265">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341208" y="6696722"/>
            <a:ext cx="4176333" cy="334107"/>
          </a:xfrm>
          <a:prstGeom prst="rect">
            <a:avLst/>
          </a:prstGeom>
        </p:spPr>
        <p:txBody>
          <a:bodyPr vert="horz" wrap="square" lIns="91440" tIns="45720" rIns="91440" bIns="45720" rtlCol="0" anchor="ctr">
            <a:normAutofit/>
          </a:bodyPr>
          <a:lstStyle>
            <a:lvl1pPr algn="ctr">
              <a:defRPr sz="1265">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24"/>
            </p:custDataLst>
          </p:nvPr>
        </p:nvSpPr>
        <p:spPr>
          <a:xfrm>
            <a:off x="9081347" y="6696722"/>
            <a:ext cx="2847500" cy="334107"/>
          </a:xfrm>
          <a:prstGeom prst="rect">
            <a:avLst/>
          </a:prstGeom>
        </p:spPr>
        <p:txBody>
          <a:bodyPr vert="horz" wrap="square" lIns="91440" tIns="45720" rIns="91440" bIns="45720" rtlCol="0" anchor="ctr">
            <a:normAutofit/>
          </a:bodyPr>
          <a:lstStyle>
            <a:lvl1pPr algn="r">
              <a:defRPr sz="1265">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5"/>
            </p:custDataLst>
          </p:nvPr>
        </p:nvSpPr>
        <p:spPr>
          <a:xfrm>
            <a:off x="353"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Lst>
  <p:txStyles>
    <p:titleStyle>
      <a:lvl1pPr algn="l" defTabSz="964565" rtl="0" eaLnBrk="1" fontAlgn="auto" latinLnBrk="0" hangingPunct="1">
        <a:lnSpc>
          <a:spcPct val="100000"/>
        </a:lnSpc>
        <a:spcBef>
          <a:spcPct val="0"/>
        </a:spcBef>
        <a:buNone/>
        <a:defRPr sz="2530" b="1" u="none" strike="noStrike" kern="1200" cap="none" spc="200" normalizeH="0">
          <a:solidFill>
            <a:schemeClr val="tx1"/>
          </a:solidFill>
          <a:uFillTx/>
          <a:latin typeface="Arial" panose="020B0604020202020204" pitchFamily="34" charset="0"/>
          <a:ea typeface="微软雅黑" panose="020B0503020204020204" pitchFamily="34" charset="-122"/>
          <a:cs typeface="+mj-cs"/>
        </a:defRPr>
      </a:lvl1pPr>
    </p:titleStyle>
    <p:bodyStyle>
      <a:lvl1pPr marL="241300" indent="-241300" algn="l" defTabSz="964565" rtl="0" eaLnBrk="1" fontAlgn="auto" latinLnBrk="0" hangingPunct="1">
        <a:lnSpc>
          <a:spcPct val="130000"/>
        </a:lnSpc>
        <a:spcBef>
          <a:spcPts val="0"/>
        </a:spcBef>
        <a:spcAft>
          <a:spcPts val="1000"/>
        </a:spcAft>
        <a:buFont typeface="Arial" panose="020B0604020202020204" pitchFamily="34" charset="0"/>
        <a:buChar char="•"/>
        <a:defRPr sz="1685"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723265" indent="-241300" algn="l" defTabSz="964565" rtl="0" eaLnBrk="1" fontAlgn="auto" latinLnBrk="0" hangingPunct="1">
        <a:lnSpc>
          <a:spcPct val="130000"/>
        </a:lnSpc>
        <a:spcBef>
          <a:spcPts val="0"/>
        </a:spcBef>
        <a:spcAft>
          <a:spcPts val="1000"/>
        </a:spcAft>
        <a:buFont typeface="Arial" panose="020B0604020202020204" pitchFamily="34" charset="0"/>
        <a:buChar char="•"/>
        <a:tabLst>
          <a:tab pos="1697355" algn="l"/>
        </a:tabLst>
        <a:defRPr sz="1685"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1205230" indent="-241300" algn="l" defTabSz="964565" rtl="0" eaLnBrk="1" fontAlgn="auto" latinLnBrk="0" hangingPunct="1">
        <a:lnSpc>
          <a:spcPct val="130000"/>
        </a:lnSpc>
        <a:spcBef>
          <a:spcPts val="0"/>
        </a:spcBef>
        <a:spcAft>
          <a:spcPts val="1000"/>
        </a:spcAft>
        <a:buFont typeface="Arial" panose="020B0604020202020204" pitchFamily="34" charset="0"/>
        <a:buChar char="•"/>
        <a:defRPr sz="1685"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687830" indent="-241300" algn="l" defTabSz="964565" rtl="0" eaLnBrk="1" fontAlgn="auto" latinLnBrk="0" hangingPunct="1">
        <a:lnSpc>
          <a:spcPct val="130000"/>
        </a:lnSpc>
        <a:spcBef>
          <a:spcPts val="0"/>
        </a:spcBef>
        <a:spcAft>
          <a:spcPts val="1000"/>
        </a:spcAft>
        <a:buFont typeface="Arial" panose="020B0604020202020204" pitchFamily="34" charset="0"/>
        <a:buChar char="•"/>
        <a:defRPr sz="1685"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2169795" indent="-241300" algn="l" defTabSz="964565" rtl="0" eaLnBrk="1" fontAlgn="auto" latinLnBrk="0" hangingPunct="1">
        <a:lnSpc>
          <a:spcPct val="130000"/>
        </a:lnSpc>
        <a:spcBef>
          <a:spcPts val="0"/>
        </a:spcBef>
        <a:spcAft>
          <a:spcPts val="1000"/>
        </a:spcAft>
        <a:buFont typeface="Arial" panose="020B0604020202020204" pitchFamily="34" charset="0"/>
        <a:buChar char="•"/>
        <a:defRPr sz="1685"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2651760"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6pPr>
      <a:lvl7pPr marL="3134360"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7pPr>
      <a:lvl8pPr marL="3616325"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8pPr>
      <a:lvl9pPr marL="4098290" indent="-241300" algn="l" defTabSz="964565" rtl="0" eaLnBrk="1" latinLnBrk="0" hangingPunct="1">
        <a:lnSpc>
          <a:spcPct val="90000"/>
        </a:lnSpc>
        <a:spcBef>
          <a:spcPct val="106000"/>
        </a:spcBef>
        <a:buFont typeface="Arial" panose="020B0604020202020204" pitchFamily="34" charset="0"/>
        <a:buChar char="•"/>
        <a:defRPr sz="1900" kern="1200">
          <a:solidFill>
            <a:schemeClr val="tx1"/>
          </a:solidFill>
          <a:latin typeface="+mn-lt"/>
          <a:ea typeface="+mn-ea"/>
          <a:cs typeface="+mn-cs"/>
        </a:defRPr>
      </a:lvl9pPr>
    </p:bodyStyle>
    <p:otherStyle>
      <a:defPPr>
        <a:defRPr lang="zh-CN"/>
      </a:defPPr>
      <a:lvl1pPr marL="0" algn="l" defTabSz="964565" rtl="0" eaLnBrk="1" latinLnBrk="0" hangingPunct="1">
        <a:defRPr sz="1900" kern="1200">
          <a:solidFill>
            <a:schemeClr val="tx1"/>
          </a:solidFill>
          <a:latin typeface="+mn-lt"/>
          <a:ea typeface="+mn-ea"/>
          <a:cs typeface="+mn-cs"/>
        </a:defRPr>
      </a:lvl1pPr>
      <a:lvl2pPr marL="481965" algn="l" defTabSz="964565" rtl="0" eaLnBrk="1" latinLnBrk="0" hangingPunct="1">
        <a:defRPr sz="1900" kern="1200">
          <a:solidFill>
            <a:schemeClr val="tx1"/>
          </a:solidFill>
          <a:latin typeface="+mn-lt"/>
          <a:ea typeface="+mn-ea"/>
          <a:cs typeface="+mn-cs"/>
        </a:defRPr>
      </a:lvl2pPr>
      <a:lvl3pPr marL="964565" algn="l" defTabSz="964565" rtl="0" eaLnBrk="1" latinLnBrk="0" hangingPunct="1">
        <a:defRPr sz="1900" kern="1200">
          <a:solidFill>
            <a:schemeClr val="tx1"/>
          </a:solidFill>
          <a:latin typeface="+mn-lt"/>
          <a:ea typeface="+mn-ea"/>
          <a:cs typeface="+mn-cs"/>
        </a:defRPr>
      </a:lvl3pPr>
      <a:lvl4pPr marL="1446530" algn="l" defTabSz="964565" rtl="0" eaLnBrk="1" latinLnBrk="0" hangingPunct="1">
        <a:defRPr sz="1900" kern="1200">
          <a:solidFill>
            <a:schemeClr val="tx1"/>
          </a:solidFill>
          <a:latin typeface="+mn-lt"/>
          <a:ea typeface="+mn-ea"/>
          <a:cs typeface="+mn-cs"/>
        </a:defRPr>
      </a:lvl4pPr>
      <a:lvl5pPr marL="1928495" algn="l" defTabSz="964565" rtl="0" eaLnBrk="1" latinLnBrk="0" hangingPunct="1">
        <a:defRPr sz="1900" kern="1200">
          <a:solidFill>
            <a:schemeClr val="tx1"/>
          </a:solidFill>
          <a:latin typeface="+mn-lt"/>
          <a:ea typeface="+mn-ea"/>
          <a:cs typeface="+mn-cs"/>
        </a:defRPr>
      </a:lvl5pPr>
      <a:lvl6pPr marL="2411095" algn="l" defTabSz="964565" rtl="0" eaLnBrk="1" latinLnBrk="0" hangingPunct="1">
        <a:defRPr sz="1900" kern="1200">
          <a:solidFill>
            <a:schemeClr val="tx1"/>
          </a:solidFill>
          <a:latin typeface="+mn-lt"/>
          <a:ea typeface="+mn-ea"/>
          <a:cs typeface="+mn-cs"/>
        </a:defRPr>
      </a:lvl6pPr>
      <a:lvl7pPr marL="2893060" algn="l" defTabSz="964565" rtl="0" eaLnBrk="1" latinLnBrk="0" hangingPunct="1">
        <a:defRPr sz="1900" kern="1200">
          <a:solidFill>
            <a:schemeClr val="tx1"/>
          </a:solidFill>
          <a:latin typeface="+mn-lt"/>
          <a:ea typeface="+mn-ea"/>
          <a:cs typeface="+mn-cs"/>
        </a:defRPr>
      </a:lvl7pPr>
      <a:lvl8pPr marL="3375025" algn="l" defTabSz="964565" rtl="0" eaLnBrk="1" latinLnBrk="0" hangingPunct="1">
        <a:defRPr sz="1900" kern="1200">
          <a:solidFill>
            <a:schemeClr val="tx1"/>
          </a:solidFill>
          <a:latin typeface="+mn-lt"/>
          <a:ea typeface="+mn-ea"/>
          <a:cs typeface="+mn-cs"/>
        </a:defRPr>
      </a:lvl8pPr>
      <a:lvl9pPr marL="3857625" algn="l" defTabSz="964565" rtl="0" eaLnBrk="1" latinLnBrk="0" hangingPunct="1">
        <a:defRPr sz="1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lt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4.xml"/><Relationship Id="rId2" Type="http://schemas.openxmlformats.org/officeDocument/2006/relationships/tags" Target="../tags/tag133.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9" Type="http://schemas.openxmlformats.org/officeDocument/2006/relationships/tags" Target="../tags/tag142.xml"/><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tags" Target="../tags/tag138.xml"/><Relationship Id="rId4" Type="http://schemas.openxmlformats.org/officeDocument/2006/relationships/tags" Target="../tags/tag137.xml"/><Relationship Id="rId3" Type="http://schemas.openxmlformats.org/officeDocument/2006/relationships/tags" Target="../tags/tag136.xml"/><Relationship Id="rId2" Type="http://schemas.openxmlformats.org/officeDocument/2006/relationships/tags" Target="../tags/tag135.xml"/><Relationship Id="rId19" Type="http://schemas.openxmlformats.org/officeDocument/2006/relationships/notesSlide" Target="../notesSlides/notesSlide2.xml"/><Relationship Id="rId18" Type="http://schemas.openxmlformats.org/officeDocument/2006/relationships/slideLayout" Target="../slideLayouts/slideLayout9.xml"/><Relationship Id="rId17" Type="http://schemas.openxmlformats.org/officeDocument/2006/relationships/tags" Target="../tags/tag150.xml"/><Relationship Id="rId16" Type="http://schemas.openxmlformats.org/officeDocument/2006/relationships/tags" Target="../tags/tag149.xml"/><Relationship Id="rId15" Type="http://schemas.openxmlformats.org/officeDocument/2006/relationships/tags" Target="../tags/tag148.xml"/><Relationship Id="rId14" Type="http://schemas.openxmlformats.org/officeDocument/2006/relationships/tags" Target="../tags/tag147.xml"/><Relationship Id="rId13" Type="http://schemas.openxmlformats.org/officeDocument/2006/relationships/tags" Target="../tags/tag146.xml"/><Relationship Id="rId12" Type="http://schemas.openxmlformats.org/officeDocument/2006/relationships/tags" Target="../tags/tag145.xml"/><Relationship Id="rId11" Type="http://schemas.openxmlformats.org/officeDocument/2006/relationships/tags" Target="../tags/tag144.xml"/><Relationship Id="rId10" Type="http://schemas.openxmlformats.org/officeDocument/2006/relationships/tags" Target="../tags/tag143.xml"/><Relationship Id="rId1" Type="http://schemas.openxmlformats.org/officeDocument/2006/relationships/tags" Target="../tags/tag134.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6.xml"/><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s>
</file>

<file path=ppt/slides/_rels/slide4.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image" Target="../media/image5.png"/><Relationship Id="rId4" Type="http://schemas.openxmlformats.org/officeDocument/2006/relationships/tags" Target="../tags/tag157.xml"/><Relationship Id="rId3" Type="http://schemas.openxmlformats.org/officeDocument/2006/relationships/tags" Target="../tags/tag156.xml"/><Relationship Id="rId2" Type="http://schemas.openxmlformats.org/officeDocument/2006/relationships/tags" Target="../tags/tag155.xml"/><Relationship Id="rId11" Type="http://schemas.openxmlformats.org/officeDocument/2006/relationships/slideLayout" Target="../slideLayouts/slideLayout10.xml"/><Relationship Id="rId10" Type="http://schemas.openxmlformats.org/officeDocument/2006/relationships/tags" Target="../tags/tag162.xml"/><Relationship Id="rId1" Type="http://schemas.openxmlformats.org/officeDocument/2006/relationships/tags" Target="../tags/tag154.xml"/></Relationships>
</file>

<file path=ppt/slides/_rels/slide5.xml.rels><?xml version="1.0" encoding="UTF-8" standalone="yes"?>
<Relationships xmlns="http://schemas.openxmlformats.org/package/2006/relationships"><Relationship Id="rId9" Type="http://schemas.openxmlformats.org/officeDocument/2006/relationships/tags" Target="../tags/tag171.xml"/><Relationship Id="rId8" Type="http://schemas.openxmlformats.org/officeDocument/2006/relationships/tags" Target="../tags/tag170.xml"/><Relationship Id="rId7" Type="http://schemas.openxmlformats.org/officeDocument/2006/relationships/tags" Target="../tags/tag169.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3" Type="http://schemas.openxmlformats.org/officeDocument/2006/relationships/tags" Target="../tags/tag165.xml"/><Relationship Id="rId23" Type="http://schemas.openxmlformats.org/officeDocument/2006/relationships/slideLayout" Target="../slideLayouts/slideLayout10.xml"/><Relationship Id="rId22" Type="http://schemas.openxmlformats.org/officeDocument/2006/relationships/tags" Target="../tags/tag184.xml"/><Relationship Id="rId21" Type="http://schemas.openxmlformats.org/officeDocument/2006/relationships/tags" Target="../tags/tag183.xml"/><Relationship Id="rId20" Type="http://schemas.openxmlformats.org/officeDocument/2006/relationships/tags" Target="../tags/tag182.xml"/><Relationship Id="rId2" Type="http://schemas.openxmlformats.org/officeDocument/2006/relationships/tags" Target="../tags/tag164.xml"/><Relationship Id="rId19" Type="http://schemas.openxmlformats.org/officeDocument/2006/relationships/tags" Target="../tags/tag181.xml"/><Relationship Id="rId18" Type="http://schemas.openxmlformats.org/officeDocument/2006/relationships/tags" Target="../tags/tag180.xml"/><Relationship Id="rId17" Type="http://schemas.openxmlformats.org/officeDocument/2006/relationships/tags" Target="../tags/tag179.xml"/><Relationship Id="rId16" Type="http://schemas.openxmlformats.org/officeDocument/2006/relationships/tags" Target="../tags/tag178.xml"/><Relationship Id="rId15" Type="http://schemas.openxmlformats.org/officeDocument/2006/relationships/tags" Target="../tags/tag177.xml"/><Relationship Id="rId14" Type="http://schemas.openxmlformats.org/officeDocument/2006/relationships/tags" Target="../tags/tag176.xml"/><Relationship Id="rId13" Type="http://schemas.openxmlformats.org/officeDocument/2006/relationships/tags" Target="../tags/tag175.xml"/><Relationship Id="rId12" Type="http://schemas.openxmlformats.org/officeDocument/2006/relationships/tags" Target="../tags/tag174.xml"/><Relationship Id="rId11" Type="http://schemas.openxmlformats.org/officeDocument/2006/relationships/tags" Target="../tags/tag173.xml"/><Relationship Id="rId10" Type="http://schemas.openxmlformats.org/officeDocument/2006/relationships/tags" Target="../tags/tag172.xml"/><Relationship Id="rId1" Type="http://schemas.openxmlformats.org/officeDocument/2006/relationships/tags" Target="../tags/tag163.xml"/></Relationships>
</file>

<file path=ppt/slides/_rels/slide6.xml.rels><?xml version="1.0" encoding="UTF-8" standalone="yes"?>
<Relationships xmlns="http://schemas.openxmlformats.org/package/2006/relationships"><Relationship Id="rId9" Type="http://schemas.openxmlformats.org/officeDocument/2006/relationships/tags" Target="../tags/tag193.xml"/><Relationship Id="rId8" Type="http://schemas.openxmlformats.org/officeDocument/2006/relationships/tags" Target="../tags/tag192.xml"/><Relationship Id="rId7" Type="http://schemas.openxmlformats.org/officeDocument/2006/relationships/tags" Target="../tags/tag191.xml"/><Relationship Id="rId6" Type="http://schemas.openxmlformats.org/officeDocument/2006/relationships/tags" Target="../tags/tag190.xml"/><Relationship Id="rId5" Type="http://schemas.openxmlformats.org/officeDocument/2006/relationships/tags" Target="../tags/tag189.xml"/><Relationship Id="rId4" Type="http://schemas.openxmlformats.org/officeDocument/2006/relationships/tags" Target="../tags/tag188.xml"/><Relationship Id="rId35" Type="http://schemas.openxmlformats.org/officeDocument/2006/relationships/slideLayout" Target="../slideLayouts/slideLayout10.xml"/><Relationship Id="rId34" Type="http://schemas.openxmlformats.org/officeDocument/2006/relationships/tags" Target="../tags/tag218.xml"/><Relationship Id="rId33" Type="http://schemas.openxmlformats.org/officeDocument/2006/relationships/tags" Target="../tags/tag217.xml"/><Relationship Id="rId32" Type="http://schemas.openxmlformats.org/officeDocument/2006/relationships/tags" Target="../tags/tag216.xml"/><Relationship Id="rId31" Type="http://schemas.openxmlformats.org/officeDocument/2006/relationships/tags" Target="../tags/tag215.xml"/><Relationship Id="rId30" Type="http://schemas.openxmlformats.org/officeDocument/2006/relationships/tags" Target="../tags/tag214.xml"/><Relationship Id="rId3" Type="http://schemas.openxmlformats.org/officeDocument/2006/relationships/tags" Target="../tags/tag187.xml"/><Relationship Id="rId29" Type="http://schemas.openxmlformats.org/officeDocument/2006/relationships/tags" Target="../tags/tag213.xml"/><Relationship Id="rId28" Type="http://schemas.openxmlformats.org/officeDocument/2006/relationships/tags" Target="../tags/tag212.xml"/><Relationship Id="rId27" Type="http://schemas.openxmlformats.org/officeDocument/2006/relationships/tags" Target="../tags/tag211.xml"/><Relationship Id="rId26" Type="http://schemas.openxmlformats.org/officeDocument/2006/relationships/tags" Target="../tags/tag210.xml"/><Relationship Id="rId25" Type="http://schemas.openxmlformats.org/officeDocument/2006/relationships/tags" Target="../tags/tag209.xml"/><Relationship Id="rId24" Type="http://schemas.openxmlformats.org/officeDocument/2006/relationships/tags" Target="../tags/tag208.xml"/><Relationship Id="rId23" Type="http://schemas.openxmlformats.org/officeDocument/2006/relationships/tags" Target="../tags/tag207.xml"/><Relationship Id="rId22" Type="http://schemas.openxmlformats.org/officeDocument/2006/relationships/tags" Target="../tags/tag206.xml"/><Relationship Id="rId21" Type="http://schemas.openxmlformats.org/officeDocument/2006/relationships/tags" Target="../tags/tag205.xml"/><Relationship Id="rId20" Type="http://schemas.openxmlformats.org/officeDocument/2006/relationships/tags" Target="../tags/tag204.xml"/><Relationship Id="rId2" Type="http://schemas.openxmlformats.org/officeDocument/2006/relationships/tags" Target="../tags/tag186.xml"/><Relationship Id="rId19" Type="http://schemas.openxmlformats.org/officeDocument/2006/relationships/tags" Target="../tags/tag203.xml"/><Relationship Id="rId18" Type="http://schemas.openxmlformats.org/officeDocument/2006/relationships/tags" Target="../tags/tag202.xml"/><Relationship Id="rId17" Type="http://schemas.openxmlformats.org/officeDocument/2006/relationships/tags" Target="../tags/tag201.xml"/><Relationship Id="rId16" Type="http://schemas.openxmlformats.org/officeDocument/2006/relationships/tags" Target="../tags/tag200.xml"/><Relationship Id="rId15" Type="http://schemas.openxmlformats.org/officeDocument/2006/relationships/tags" Target="../tags/tag199.xml"/><Relationship Id="rId14" Type="http://schemas.openxmlformats.org/officeDocument/2006/relationships/tags" Target="../tags/tag198.xml"/><Relationship Id="rId13" Type="http://schemas.openxmlformats.org/officeDocument/2006/relationships/tags" Target="../tags/tag197.xml"/><Relationship Id="rId12" Type="http://schemas.openxmlformats.org/officeDocument/2006/relationships/tags" Target="../tags/tag196.xml"/><Relationship Id="rId11" Type="http://schemas.openxmlformats.org/officeDocument/2006/relationships/tags" Target="../tags/tag195.xml"/><Relationship Id="rId10" Type="http://schemas.openxmlformats.org/officeDocument/2006/relationships/tags" Target="../tags/tag194.xml"/><Relationship Id="rId1" Type="http://schemas.openxmlformats.org/officeDocument/2006/relationships/tags" Target="../tags/tag185.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6.xml"/><Relationship Id="rId3" Type="http://schemas.openxmlformats.org/officeDocument/2006/relationships/tags" Target="../tags/tag221.xml"/><Relationship Id="rId2" Type="http://schemas.openxmlformats.org/officeDocument/2006/relationships/tags" Target="../tags/tag220.xml"/><Relationship Id="rId1" Type="http://schemas.openxmlformats.org/officeDocument/2006/relationships/tags" Target="../tags/tag219.xml"/></Relationships>
</file>

<file path=ppt/slides/_rels/slide8.xml.rels><?xml version="1.0" encoding="UTF-8" standalone="yes"?>
<Relationships xmlns="http://schemas.openxmlformats.org/package/2006/relationships"><Relationship Id="rId9" Type="http://schemas.openxmlformats.org/officeDocument/2006/relationships/tags" Target="../tags/tag226.xml"/><Relationship Id="rId8" Type="http://schemas.openxmlformats.org/officeDocument/2006/relationships/tags" Target="../tags/tag225.xml"/><Relationship Id="rId7" Type="http://schemas.openxmlformats.org/officeDocument/2006/relationships/tags" Target="../tags/tag22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tags" Target="../tags/tag223.xml"/><Relationship Id="rId11" Type="http://schemas.openxmlformats.org/officeDocument/2006/relationships/slideLayout" Target="../slideLayouts/slideLayout10.xml"/><Relationship Id="rId10" Type="http://schemas.openxmlformats.org/officeDocument/2006/relationships/tags" Target="../tags/tag227.xml"/><Relationship Id="rId1" Type="http://schemas.openxmlformats.org/officeDocument/2006/relationships/tags" Target="../tags/tag222.xml"/></Relationships>
</file>

<file path=ppt/slides/_rels/slide9.xml.rels><?xml version="1.0" encoding="UTF-8" standalone="yes"?>
<Relationships xmlns="http://schemas.openxmlformats.org/package/2006/relationships"><Relationship Id="rId9" Type="http://schemas.openxmlformats.org/officeDocument/2006/relationships/tags" Target="../tags/tag235.xml"/><Relationship Id="rId8" Type="http://schemas.openxmlformats.org/officeDocument/2006/relationships/tags" Target="../tags/tag234.xml"/><Relationship Id="rId7" Type="http://schemas.openxmlformats.org/officeDocument/2006/relationships/tags" Target="../tags/tag233.xml"/><Relationship Id="rId6" Type="http://schemas.openxmlformats.org/officeDocument/2006/relationships/image" Target="../media/image10.jpeg"/><Relationship Id="rId5" Type="http://schemas.openxmlformats.org/officeDocument/2006/relationships/tags" Target="../tags/tag232.xml"/><Relationship Id="rId4" Type="http://schemas.openxmlformats.org/officeDocument/2006/relationships/tags" Target="../tags/tag231.xml"/><Relationship Id="rId3" Type="http://schemas.openxmlformats.org/officeDocument/2006/relationships/tags" Target="../tags/tag230.xml"/><Relationship Id="rId2" Type="http://schemas.openxmlformats.org/officeDocument/2006/relationships/tags" Target="../tags/tag229.xml"/><Relationship Id="rId11" Type="http://schemas.openxmlformats.org/officeDocument/2006/relationships/slideLayout" Target="../slideLayouts/slideLayout10.xml"/><Relationship Id="rId10" Type="http://schemas.openxmlformats.org/officeDocument/2006/relationships/tags" Target="../tags/tag236.xml"/><Relationship Id="rId1" Type="http://schemas.openxmlformats.org/officeDocument/2006/relationships/tags" Target="../tags/tag228.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0.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3" Type="http://schemas.openxmlformats.org/officeDocument/2006/relationships/tags" Target="../tags/tag238.xml"/><Relationship Id="rId2" Type="http://schemas.openxmlformats.org/officeDocument/2006/relationships/image" Target="../media/image11.jpeg"/><Relationship Id="rId1" Type="http://schemas.openxmlformats.org/officeDocument/2006/relationships/tags" Target="../tags/tag237.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10.xml"/><Relationship Id="rId7" Type="http://schemas.openxmlformats.org/officeDocument/2006/relationships/tags" Target="../tags/tag246.xml"/><Relationship Id="rId6" Type="http://schemas.openxmlformats.org/officeDocument/2006/relationships/tags" Target="../tags/tag245.xml"/><Relationship Id="rId5" Type="http://schemas.openxmlformats.org/officeDocument/2006/relationships/tags" Target="../tags/tag244.xml"/><Relationship Id="rId4" Type="http://schemas.openxmlformats.org/officeDocument/2006/relationships/tags" Target="../tags/tag243.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tags" Target="../tags/tag242.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0.xml"/><Relationship Id="rId5" Type="http://schemas.openxmlformats.org/officeDocument/2006/relationships/tags" Target="../tags/tag251.xml"/><Relationship Id="rId4" Type="http://schemas.openxmlformats.org/officeDocument/2006/relationships/tags" Target="../tags/tag250.xml"/><Relationship Id="rId3" Type="http://schemas.openxmlformats.org/officeDocument/2006/relationships/tags" Target="../tags/tag249.xml"/><Relationship Id="rId2" Type="http://schemas.openxmlformats.org/officeDocument/2006/relationships/tags" Target="../tags/tag248.xml"/><Relationship Id="rId1" Type="http://schemas.openxmlformats.org/officeDocument/2006/relationships/tags" Target="../tags/tag247.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6.xml"/><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s>
</file>

<file path=ppt/slides/_rels/slide14.xml.rels><?xml version="1.0" encoding="UTF-8" standalone="yes"?>
<Relationships xmlns="http://schemas.openxmlformats.org/package/2006/relationships"><Relationship Id="rId9" Type="http://schemas.openxmlformats.org/officeDocument/2006/relationships/tags" Target="../tags/tag261.xml"/><Relationship Id="rId8" Type="http://schemas.openxmlformats.org/officeDocument/2006/relationships/tags" Target="../tags/tag260.xml"/><Relationship Id="rId7" Type="http://schemas.openxmlformats.org/officeDocument/2006/relationships/tags" Target="../tags/tag259.xml"/><Relationship Id="rId6" Type="http://schemas.openxmlformats.org/officeDocument/2006/relationships/image" Target="../media/image15.png"/><Relationship Id="rId5" Type="http://schemas.openxmlformats.org/officeDocument/2006/relationships/tags" Target="../tags/tag258.xml"/><Relationship Id="rId4" Type="http://schemas.openxmlformats.org/officeDocument/2006/relationships/tags" Target="../tags/tag257.xml"/><Relationship Id="rId3" Type="http://schemas.openxmlformats.org/officeDocument/2006/relationships/image" Target="../media/image14.png"/><Relationship Id="rId2" Type="http://schemas.openxmlformats.org/officeDocument/2006/relationships/tags" Target="../tags/tag256.xml"/><Relationship Id="rId12" Type="http://schemas.openxmlformats.org/officeDocument/2006/relationships/slideLayout" Target="../slideLayouts/slideLayout10.xml"/><Relationship Id="rId11" Type="http://schemas.openxmlformats.org/officeDocument/2006/relationships/tags" Target="../tags/tag263.xml"/><Relationship Id="rId10" Type="http://schemas.openxmlformats.org/officeDocument/2006/relationships/tags" Target="../tags/tag262.xml"/><Relationship Id="rId1" Type="http://schemas.openxmlformats.org/officeDocument/2006/relationships/tags" Target="../tags/tag255.xml"/></Relationships>
</file>

<file path=ppt/slides/_rels/slide15.xml.rels><?xml version="1.0" encoding="UTF-8" standalone="yes"?>
<Relationships xmlns="http://schemas.openxmlformats.org/package/2006/relationships"><Relationship Id="rId9" Type="http://schemas.openxmlformats.org/officeDocument/2006/relationships/tags" Target="../tags/tag270.xml"/><Relationship Id="rId8" Type="http://schemas.openxmlformats.org/officeDocument/2006/relationships/tags" Target="../tags/tag269.xml"/><Relationship Id="rId7" Type="http://schemas.openxmlformats.org/officeDocument/2006/relationships/tags" Target="../tags/tag268.xml"/><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image" Target="../media/image17.png"/><Relationship Id="rId2" Type="http://schemas.openxmlformats.org/officeDocument/2006/relationships/tags" Target="../tags/tag264.xml"/><Relationship Id="rId11" Type="http://schemas.openxmlformats.org/officeDocument/2006/relationships/notesSlide" Target="../notesSlides/notesSlide6.xml"/><Relationship Id="rId10" Type="http://schemas.openxmlformats.org/officeDocument/2006/relationships/slideLayout" Target="../slideLayouts/slideLayout10.xml"/><Relationship Id="rId1" Type="http://schemas.openxmlformats.org/officeDocument/2006/relationships/image" Target="../media/image16.png"/></Relationships>
</file>

<file path=ppt/slides/_rels/slide16.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277.xml"/><Relationship Id="rId7" Type="http://schemas.openxmlformats.org/officeDocument/2006/relationships/tags" Target="../tags/tag276.xml"/><Relationship Id="rId6" Type="http://schemas.openxmlformats.org/officeDocument/2006/relationships/tags" Target="../tags/tag275.xml"/><Relationship Id="rId5" Type="http://schemas.openxmlformats.org/officeDocument/2006/relationships/tags" Target="../tags/tag274.xml"/><Relationship Id="rId4" Type="http://schemas.openxmlformats.org/officeDocument/2006/relationships/tags" Target="../tags/tag273.xml"/><Relationship Id="rId3" Type="http://schemas.openxmlformats.org/officeDocument/2006/relationships/tags" Target="../tags/tag272.xml"/><Relationship Id="rId2" Type="http://schemas.openxmlformats.org/officeDocument/2006/relationships/image" Target="../media/image18.png"/><Relationship Id="rId12" Type="http://schemas.openxmlformats.org/officeDocument/2006/relationships/notesSlide" Target="../notesSlides/notesSlide7.xml"/><Relationship Id="rId11" Type="http://schemas.openxmlformats.org/officeDocument/2006/relationships/slideLayout" Target="../slideLayouts/slideLayout10.xml"/><Relationship Id="rId10" Type="http://schemas.openxmlformats.org/officeDocument/2006/relationships/tags" Target="../tags/tag278.xml"/><Relationship Id="rId1" Type="http://schemas.openxmlformats.org/officeDocument/2006/relationships/tags" Target="../tags/tag271.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6.xml"/><Relationship Id="rId3" Type="http://schemas.openxmlformats.org/officeDocument/2006/relationships/tags" Target="../tags/tag281.xml"/><Relationship Id="rId2" Type="http://schemas.openxmlformats.org/officeDocument/2006/relationships/tags" Target="../tags/tag280.xml"/><Relationship Id="rId1" Type="http://schemas.openxmlformats.org/officeDocument/2006/relationships/tags" Target="../tags/tag279.xml"/></Relationships>
</file>

<file path=ppt/slides/_rels/slide18.xml.rels><?xml version="1.0" encoding="UTF-8" standalone="yes"?>
<Relationships xmlns="http://schemas.openxmlformats.org/package/2006/relationships"><Relationship Id="rId9" Type="http://schemas.openxmlformats.org/officeDocument/2006/relationships/tags" Target="../tags/tag289.xml"/><Relationship Id="rId8" Type="http://schemas.openxmlformats.org/officeDocument/2006/relationships/tags" Target="../tags/tag288.xml"/><Relationship Id="rId7" Type="http://schemas.openxmlformats.org/officeDocument/2006/relationships/tags" Target="../tags/tag287.xml"/><Relationship Id="rId6" Type="http://schemas.openxmlformats.org/officeDocument/2006/relationships/image" Target="../media/image20.png"/><Relationship Id="rId5" Type="http://schemas.openxmlformats.org/officeDocument/2006/relationships/tags" Target="../tags/tag286.xml"/><Relationship Id="rId4" Type="http://schemas.openxmlformats.org/officeDocument/2006/relationships/tags" Target="../tags/tag285.xml"/><Relationship Id="rId3" Type="http://schemas.openxmlformats.org/officeDocument/2006/relationships/tags" Target="../tags/tag284.xml"/><Relationship Id="rId2" Type="http://schemas.openxmlformats.org/officeDocument/2006/relationships/tags" Target="../tags/tag283.xml"/><Relationship Id="rId12" Type="http://schemas.openxmlformats.org/officeDocument/2006/relationships/notesSlide" Target="../notesSlides/notesSlide9.xml"/><Relationship Id="rId11" Type="http://schemas.openxmlformats.org/officeDocument/2006/relationships/slideLayout" Target="../slideLayouts/slideLayout10.xml"/><Relationship Id="rId10" Type="http://schemas.openxmlformats.org/officeDocument/2006/relationships/tags" Target="../tags/tag290.xml"/><Relationship Id="rId1" Type="http://schemas.openxmlformats.org/officeDocument/2006/relationships/tags" Target="../tags/tag28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0.xml"/><Relationship Id="rId6" Type="http://schemas.openxmlformats.org/officeDocument/2006/relationships/tags" Target="../tags/tag295.xml"/><Relationship Id="rId5" Type="http://schemas.openxmlformats.org/officeDocument/2006/relationships/tags" Target="../tags/tag294.xml"/><Relationship Id="rId4" Type="http://schemas.openxmlformats.org/officeDocument/2006/relationships/tags" Target="../tags/tag293.xml"/><Relationship Id="rId3" Type="http://schemas.openxmlformats.org/officeDocument/2006/relationships/tags" Target="../tags/tag292.xml"/><Relationship Id="rId2" Type="http://schemas.openxmlformats.org/officeDocument/2006/relationships/tags" Target="../tags/tag291.xml"/><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9" Type="http://schemas.openxmlformats.org/officeDocument/2006/relationships/tags" Target="../tags/tag303.xml"/><Relationship Id="rId8" Type="http://schemas.openxmlformats.org/officeDocument/2006/relationships/tags" Target="../tags/tag302.xml"/><Relationship Id="rId7" Type="http://schemas.openxmlformats.org/officeDocument/2006/relationships/tags" Target="../tags/tag301.xml"/><Relationship Id="rId6" Type="http://schemas.openxmlformats.org/officeDocument/2006/relationships/tags" Target="../tags/tag300.xml"/><Relationship Id="rId5" Type="http://schemas.openxmlformats.org/officeDocument/2006/relationships/tags" Target="../tags/tag299.xml"/><Relationship Id="rId4" Type="http://schemas.openxmlformats.org/officeDocument/2006/relationships/tags" Target="../tags/tag298.xml"/><Relationship Id="rId3" Type="http://schemas.openxmlformats.org/officeDocument/2006/relationships/tags" Target="../tags/tag297.xml"/><Relationship Id="rId2" Type="http://schemas.openxmlformats.org/officeDocument/2006/relationships/image" Target="../media/image22.png"/><Relationship Id="rId12" Type="http://schemas.openxmlformats.org/officeDocument/2006/relationships/notesSlide" Target="../notesSlides/notesSlide11.xml"/><Relationship Id="rId11" Type="http://schemas.openxmlformats.org/officeDocument/2006/relationships/slideLayout" Target="../slideLayouts/slideLayout10.xml"/><Relationship Id="rId10" Type="http://schemas.openxmlformats.org/officeDocument/2006/relationships/tags" Target="../tags/tag304.xml"/><Relationship Id="rId1" Type="http://schemas.openxmlformats.org/officeDocument/2006/relationships/tags" Target="../tags/tag296.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0.xml"/><Relationship Id="rId6" Type="http://schemas.openxmlformats.org/officeDocument/2006/relationships/tags" Target="../tags/tag309.xml"/><Relationship Id="rId5" Type="http://schemas.openxmlformats.org/officeDocument/2006/relationships/image" Target="../media/image23.png"/><Relationship Id="rId4" Type="http://schemas.openxmlformats.org/officeDocument/2006/relationships/tags" Target="../tags/tag308.xml"/><Relationship Id="rId3" Type="http://schemas.openxmlformats.org/officeDocument/2006/relationships/tags" Target="../tags/tag307.xml"/><Relationship Id="rId2" Type="http://schemas.openxmlformats.org/officeDocument/2006/relationships/tags" Target="../tags/tag306.xml"/><Relationship Id="rId1" Type="http://schemas.openxmlformats.org/officeDocument/2006/relationships/tags" Target="../tags/tag305.xml"/></Relationships>
</file>

<file path=ppt/slides/_rels/slide22.xml.rels><?xml version="1.0" encoding="UTF-8" standalone="yes"?>
<Relationships xmlns="http://schemas.openxmlformats.org/package/2006/relationships"><Relationship Id="rId9" Type="http://schemas.openxmlformats.org/officeDocument/2006/relationships/tags" Target="../tags/tag317.xml"/><Relationship Id="rId8" Type="http://schemas.openxmlformats.org/officeDocument/2006/relationships/tags" Target="../tags/tag316.xml"/><Relationship Id="rId7" Type="http://schemas.openxmlformats.org/officeDocument/2006/relationships/tags" Target="../tags/tag315.xml"/><Relationship Id="rId6" Type="http://schemas.openxmlformats.org/officeDocument/2006/relationships/tags" Target="../tags/tag314.xml"/><Relationship Id="rId5" Type="http://schemas.openxmlformats.org/officeDocument/2006/relationships/tags" Target="../tags/tag313.xml"/><Relationship Id="rId4" Type="http://schemas.openxmlformats.org/officeDocument/2006/relationships/tags" Target="../tags/tag312.xml"/><Relationship Id="rId3" Type="http://schemas.openxmlformats.org/officeDocument/2006/relationships/tags" Target="../tags/tag311.xml"/><Relationship Id="rId2" Type="http://schemas.openxmlformats.org/officeDocument/2006/relationships/image" Target="../media/image24.png"/><Relationship Id="rId12" Type="http://schemas.openxmlformats.org/officeDocument/2006/relationships/notesSlide" Target="../notesSlides/notesSlide13.xml"/><Relationship Id="rId11" Type="http://schemas.openxmlformats.org/officeDocument/2006/relationships/slideLayout" Target="../slideLayouts/slideLayout10.xml"/><Relationship Id="rId10" Type="http://schemas.openxmlformats.org/officeDocument/2006/relationships/tags" Target="../tags/tag318.xml"/><Relationship Id="rId1" Type="http://schemas.openxmlformats.org/officeDocument/2006/relationships/tags" Target="../tags/tag310.xml"/></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0.xml"/><Relationship Id="rId6" Type="http://schemas.openxmlformats.org/officeDocument/2006/relationships/tags" Target="../tags/tag323.xml"/><Relationship Id="rId5" Type="http://schemas.openxmlformats.org/officeDocument/2006/relationships/image" Target="../media/image25.png"/><Relationship Id="rId4" Type="http://schemas.openxmlformats.org/officeDocument/2006/relationships/tags" Target="../tags/tag322.xml"/><Relationship Id="rId3" Type="http://schemas.openxmlformats.org/officeDocument/2006/relationships/tags" Target="../tags/tag321.xml"/><Relationship Id="rId2" Type="http://schemas.openxmlformats.org/officeDocument/2006/relationships/tags" Target="../tags/tag320.xml"/><Relationship Id="rId1" Type="http://schemas.openxmlformats.org/officeDocument/2006/relationships/tags" Target="../tags/tag319.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6.xml"/><Relationship Id="rId3" Type="http://schemas.openxmlformats.org/officeDocument/2006/relationships/tags" Target="../tags/tag326.xml"/><Relationship Id="rId2" Type="http://schemas.openxmlformats.org/officeDocument/2006/relationships/tags" Target="../tags/tag325.xml"/><Relationship Id="rId1" Type="http://schemas.openxmlformats.org/officeDocument/2006/relationships/tags" Target="../tags/tag324.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10.xml"/><Relationship Id="rId7" Type="http://schemas.openxmlformats.org/officeDocument/2006/relationships/tags" Target="../tags/tag328.xml"/><Relationship Id="rId6" Type="http://schemas.openxmlformats.org/officeDocument/2006/relationships/tags" Target="../tags/tag32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10.xml"/><Relationship Id="rId7" Type="http://schemas.openxmlformats.org/officeDocument/2006/relationships/tags" Target="../tags/tag333.xml"/><Relationship Id="rId6" Type="http://schemas.openxmlformats.org/officeDocument/2006/relationships/tags" Target="../tags/tag332.xml"/><Relationship Id="rId5" Type="http://schemas.openxmlformats.org/officeDocument/2006/relationships/tags" Target="../tags/tag331.xml"/><Relationship Id="rId4" Type="http://schemas.openxmlformats.org/officeDocument/2006/relationships/image" Target="../media/image26.jpeg"/><Relationship Id="rId3" Type="http://schemas.openxmlformats.org/officeDocument/2006/relationships/tags" Target="../tags/tag330.xml"/><Relationship Id="rId2" Type="http://schemas.openxmlformats.org/officeDocument/2006/relationships/image" Target="../media/image2.jpeg"/><Relationship Id="rId1" Type="http://schemas.openxmlformats.org/officeDocument/2006/relationships/tags" Target="../tags/tag329.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7.jpe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8.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335.xml"/><Relationship Id="rId1" Type="http://schemas.openxmlformats.org/officeDocument/2006/relationships/tags" Target="../tags/tag3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白"/>
          <p:cNvPicPr>
            <a:picLocks noChangeAspect="1"/>
          </p:cNvPicPr>
          <p:nvPr/>
        </p:nvPicPr>
        <p:blipFill>
          <a:blip r:embed="rId1"/>
          <a:stretch>
            <a:fillRect/>
          </a:stretch>
        </p:blipFill>
        <p:spPr>
          <a:xfrm>
            <a:off x="4124325" y="2247265"/>
            <a:ext cx="4629785" cy="3084830"/>
          </a:xfrm>
          <a:prstGeom prst="rect">
            <a:avLst/>
          </a:prstGeom>
        </p:spPr>
      </p:pic>
    </p:spTree>
    <p:custDataLst>
      <p:tags r:id="rId2"/>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custDataLst>
              <p:tags r:id="rId1"/>
            </p:custDataLst>
          </p:nvPr>
        </p:nvSpPr>
        <p:spPr>
          <a:xfrm>
            <a:off x="812800" y="1384300"/>
            <a:ext cx="3224530" cy="1606550"/>
          </a:xfrm>
          <a:prstGeom prst="rect">
            <a:avLst/>
          </a:prstGeom>
          <a:noFill/>
        </p:spPr>
        <p:txBody>
          <a:bodyPr wrap="square" lIns="0" rtlCol="0" anchor="ctr" anchorCtr="0">
            <a:normAutofit fontScale="90000"/>
          </a:bodyPr>
          <a:p>
            <a:pPr marL="0" indent="0" algn="ctr">
              <a:lnSpc>
                <a:spcPct val="120000"/>
              </a:lnSpc>
              <a:spcBef>
                <a:spcPts val="0"/>
              </a:spcBef>
              <a:spcAft>
                <a:spcPts val="0"/>
              </a:spcAft>
              <a:buSzPct val="100000"/>
              <a:buNone/>
            </a:pPr>
            <a:r>
              <a:rPr lang="en-US" altLang="zh-CN" sz="5000" b="1" spc="600" dirty="0">
                <a:solidFill>
                  <a:schemeClr val="lt1"/>
                </a:solidFill>
                <a:uFillTx/>
                <a:latin typeface="Arial" panose="020B0604020202020204" pitchFamily="34" charset="0"/>
                <a:ea typeface="汉仪旗黑-85S" panose="00020600040101010101" pitchFamily="18" charset="-122"/>
                <a:sym typeface="Arial" panose="020B0604020202020204" pitchFamily="34" charset="0"/>
              </a:rPr>
              <a:t>contents</a:t>
            </a:r>
            <a:endParaRPr lang="en-US" altLang="zh-CN" sz="5000" b="1" spc="600" dirty="0">
              <a:solidFill>
                <a:schemeClr val="lt1"/>
              </a:solidFill>
              <a:uFillTx/>
              <a:latin typeface="Arial" panose="020B0604020202020204" pitchFamily="34" charset="0"/>
              <a:ea typeface="汉仪旗黑-85S" panose="00020600040101010101" pitchFamily="18" charset="-122"/>
              <a:sym typeface="Arial" panose="020B0604020202020204" pitchFamily="34" charset="0"/>
            </a:endParaRPr>
          </a:p>
        </p:txBody>
      </p:sp>
      <p:sp>
        <p:nvSpPr>
          <p:cNvPr id="40" name="菱形 39"/>
          <p:cNvSpPr/>
          <p:nvPr>
            <p:custDataLst>
              <p:tags r:id="rId2"/>
            </p:custDataLst>
          </p:nvPr>
        </p:nvSpPr>
        <p:spPr>
          <a:xfrm>
            <a:off x="5202581" y="5592486"/>
            <a:ext cx="584168" cy="584168"/>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916" tIns="49356" rIns="94916" bIns="49356" anchor="ctr" anchorCtr="0">
            <a:normAutofit/>
          </a:bodyPr>
          <a:p>
            <a:pPr algn="ctr">
              <a:lnSpc>
                <a:spcPct val="100000"/>
              </a:lnSpc>
            </a:pPr>
            <a:endParaRPr lang="en-US" altLang="zh-CN" sz="1055"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1"/>
          <p:cNvSpPr txBox="1"/>
          <p:nvPr>
            <p:custDataLst>
              <p:tags r:id="rId3"/>
            </p:custDataLst>
          </p:nvPr>
        </p:nvSpPr>
        <p:spPr>
          <a:xfrm>
            <a:off x="6018414" y="5656838"/>
            <a:ext cx="5550673" cy="455465"/>
          </a:xfrm>
          <a:prstGeom prst="rect">
            <a:avLst/>
          </a:prstGeom>
          <a:noFill/>
        </p:spPr>
        <p:txBody>
          <a:bodyPr wrap="square" lIns="96435" tIns="48217" rIns="96435" bIns="0" anchor="b" anchorCtr="0">
            <a:normAutofit/>
          </a:bodyPr>
          <a:p>
            <a:pPr marL="0" lvl="0" indent="0" algn="l">
              <a:lnSpc>
                <a:spcPct val="100000"/>
              </a:lnSpc>
              <a:spcBef>
                <a:spcPts val="0"/>
              </a:spcBef>
              <a:spcAft>
                <a:spcPts val="0"/>
              </a:spcAft>
              <a:buSzPct val="100000"/>
              <a:buFontTx/>
              <a:buNone/>
            </a:pPr>
            <a:r>
              <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mn-ea"/>
              </a:rPr>
              <a:t>RLT &amp; Methylene blue</a:t>
            </a:r>
            <a:endPar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endParaRPr>
          </a:p>
        </p:txBody>
      </p:sp>
      <p:sp>
        <p:nvSpPr>
          <p:cNvPr id="18" name="矩形 17"/>
          <p:cNvSpPr/>
          <p:nvPr>
            <p:custDataLst>
              <p:tags r:id="rId4"/>
            </p:custDataLst>
          </p:nvPr>
        </p:nvSpPr>
        <p:spPr>
          <a:xfrm>
            <a:off x="5314839" y="5743608"/>
            <a:ext cx="360368" cy="425435"/>
          </a:xfrm>
          <a:prstGeom prst="rect">
            <a:avLst/>
          </a:prstGeom>
        </p:spPr>
        <p:txBody>
          <a:bodyPr wrap="square">
            <a:normAutofit lnSpcReduction="10000"/>
          </a:bodyPr>
          <a:p>
            <a:pPr algn="ctr">
              <a:lnSpc>
                <a:spcPct val="100000"/>
              </a:lnSpc>
            </a:pPr>
            <a:r>
              <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rPr>
              <a:t>5</a:t>
            </a:r>
            <a:endPar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菱形 14"/>
          <p:cNvSpPr/>
          <p:nvPr>
            <p:custDataLst>
              <p:tags r:id="rId5"/>
            </p:custDataLst>
          </p:nvPr>
        </p:nvSpPr>
        <p:spPr>
          <a:xfrm>
            <a:off x="5202581" y="4463117"/>
            <a:ext cx="584168" cy="584168"/>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916" tIns="49356" rIns="94916" bIns="49356" anchor="ctr" anchorCtr="0">
            <a:normAutofit/>
          </a:bodyPr>
          <a:p>
            <a:pPr algn="ctr">
              <a:lnSpc>
                <a:spcPct val="100000"/>
              </a:lnSpc>
            </a:pPr>
            <a:endParaRPr lang="en-US" altLang="zh-CN" sz="1055"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custDataLst>
              <p:tags r:id="rId6"/>
            </p:custDataLst>
          </p:nvPr>
        </p:nvSpPr>
        <p:spPr>
          <a:xfrm>
            <a:off x="6018414" y="4527469"/>
            <a:ext cx="5550673" cy="455465"/>
          </a:xfrm>
          <a:prstGeom prst="rect">
            <a:avLst/>
          </a:prstGeom>
          <a:noFill/>
        </p:spPr>
        <p:txBody>
          <a:bodyPr wrap="square" lIns="96435" tIns="48217" rIns="96435" bIns="0" anchor="b" anchorCtr="0">
            <a:normAutofit/>
          </a:bodyPr>
          <a:p>
            <a:pPr marL="0" lvl="0" indent="0" algn="l">
              <a:lnSpc>
                <a:spcPct val="100000"/>
              </a:lnSpc>
              <a:spcBef>
                <a:spcPts val="0"/>
              </a:spcBef>
              <a:spcAft>
                <a:spcPts val="0"/>
              </a:spcAft>
              <a:buSzPct val="100000"/>
              <a:buFontTx/>
              <a:buNone/>
            </a:pPr>
            <a:r>
              <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mn-ea"/>
              </a:rPr>
              <a:t>RLT machine</a:t>
            </a:r>
            <a:endPar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endParaRPr>
          </a:p>
        </p:txBody>
      </p:sp>
      <p:sp>
        <p:nvSpPr>
          <p:cNvPr id="19" name="矩形 18"/>
          <p:cNvSpPr/>
          <p:nvPr>
            <p:custDataLst>
              <p:tags r:id="rId7"/>
            </p:custDataLst>
          </p:nvPr>
        </p:nvSpPr>
        <p:spPr>
          <a:xfrm>
            <a:off x="5314839" y="4614239"/>
            <a:ext cx="360368" cy="425435"/>
          </a:xfrm>
          <a:prstGeom prst="rect">
            <a:avLst/>
          </a:prstGeom>
        </p:spPr>
        <p:txBody>
          <a:bodyPr wrap="square">
            <a:normAutofit lnSpcReduction="10000"/>
          </a:bodyPr>
          <a:p>
            <a:pPr algn="ctr">
              <a:lnSpc>
                <a:spcPct val="100000"/>
              </a:lnSpc>
            </a:pPr>
            <a:r>
              <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rPr>
              <a:t>4</a:t>
            </a:r>
            <a:endPar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菱形 19"/>
          <p:cNvSpPr/>
          <p:nvPr>
            <p:custDataLst>
              <p:tags r:id="rId8"/>
            </p:custDataLst>
          </p:nvPr>
        </p:nvSpPr>
        <p:spPr>
          <a:xfrm>
            <a:off x="5202581" y="3334464"/>
            <a:ext cx="584168" cy="584168"/>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916" tIns="49356" rIns="94916" bIns="49356" anchor="ctr" anchorCtr="0">
            <a:normAutofit/>
          </a:bodyPr>
          <a:p>
            <a:pPr algn="ctr">
              <a:lnSpc>
                <a:spcPct val="100000"/>
              </a:lnSpc>
            </a:pPr>
            <a:endParaRPr lang="en-US" altLang="zh-CN" sz="1055"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custDataLst>
              <p:tags r:id="rId9"/>
            </p:custDataLst>
          </p:nvPr>
        </p:nvSpPr>
        <p:spPr>
          <a:xfrm>
            <a:off x="6018414" y="3398816"/>
            <a:ext cx="5550673" cy="455465"/>
          </a:xfrm>
          <a:prstGeom prst="rect">
            <a:avLst/>
          </a:prstGeom>
          <a:noFill/>
        </p:spPr>
        <p:txBody>
          <a:bodyPr wrap="square" lIns="96435" tIns="48217" rIns="96435" bIns="0" anchor="b" anchorCtr="0">
            <a:normAutofit/>
          </a:bodyPr>
          <a:p>
            <a:pPr marL="0" lvl="0" indent="0" algn="l">
              <a:lnSpc>
                <a:spcPct val="100000"/>
              </a:lnSpc>
              <a:spcBef>
                <a:spcPts val="0"/>
              </a:spcBef>
              <a:spcAft>
                <a:spcPts val="0"/>
              </a:spcAft>
              <a:buSzPct val="100000"/>
              <a:buFontTx/>
              <a:buNone/>
            </a:pPr>
            <a:r>
              <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mn-ea"/>
              </a:rPr>
              <a:t>The benefit of red light therapy</a:t>
            </a:r>
            <a:endPar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mn-ea"/>
            </a:endParaRPr>
          </a:p>
        </p:txBody>
      </p:sp>
      <p:sp>
        <p:nvSpPr>
          <p:cNvPr id="23" name="矩形 22"/>
          <p:cNvSpPr/>
          <p:nvPr>
            <p:custDataLst>
              <p:tags r:id="rId10"/>
            </p:custDataLst>
          </p:nvPr>
        </p:nvSpPr>
        <p:spPr>
          <a:xfrm>
            <a:off x="5314839" y="3485586"/>
            <a:ext cx="360368" cy="425435"/>
          </a:xfrm>
          <a:prstGeom prst="rect">
            <a:avLst/>
          </a:prstGeom>
        </p:spPr>
        <p:txBody>
          <a:bodyPr wrap="square">
            <a:normAutofit lnSpcReduction="10000"/>
          </a:bodyPr>
          <a:p>
            <a:pPr algn="ctr">
              <a:lnSpc>
                <a:spcPct val="100000"/>
              </a:lnSpc>
            </a:pPr>
            <a:r>
              <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rPr>
              <a:t>3</a:t>
            </a:r>
            <a:endPar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菱形 47"/>
          <p:cNvSpPr/>
          <p:nvPr>
            <p:custDataLst>
              <p:tags r:id="rId11"/>
            </p:custDataLst>
          </p:nvPr>
        </p:nvSpPr>
        <p:spPr>
          <a:xfrm>
            <a:off x="5209016" y="2205811"/>
            <a:ext cx="584168" cy="584168"/>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916" tIns="49356" rIns="94916" bIns="49356" anchor="ctr" anchorCtr="0">
            <a:normAutofit/>
          </a:bodyPr>
          <a:p>
            <a:pPr algn="ctr">
              <a:lnSpc>
                <a:spcPct val="100000"/>
              </a:lnSpc>
            </a:pPr>
            <a:endParaRPr lang="en-US" altLang="zh-CN" sz="1055"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文本框 49"/>
          <p:cNvSpPr txBox="1"/>
          <p:nvPr>
            <p:custDataLst>
              <p:tags r:id="rId12"/>
            </p:custDataLst>
          </p:nvPr>
        </p:nvSpPr>
        <p:spPr>
          <a:xfrm>
            <a:off x="6018414" y="2270162"/>
            <a:ext cx="5550673" cy="455465"/>
          </a:xfrm>
          <a:prstGeom prst="rect">
            <a:avLst/>
          </a:prstGeom>
          <a:noFill/>
        </p:spPr>
        <p:txBody>
          <a:bodyPr wrap="square" lIns="96435" tIns="48217" rIns="96435" bIns="0" anchor="b" anchorCtr="0">
            <a:noAutofit/>
          </a:bodyPr>
          <a:p>
            <a:pPr marL="0" lvl="0" indent="0" algn="l">
              <a:lnSpc>
                <a:spcPct val="100000"/>
              </a:lnSpc>
              <a:spcBef>
                <a:spcPts val="0"/>
              </a:spcBef>
              <a:spcAft>
                <a:spcPts val="0"/>
              </a:spcAft>
              <a:buSzPct val="100000"/>
              <a:buFontTx/>
              <a:buNone/>
            </a:pPr>
            <a:r>
              <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Arial" panose="020B0604020202020204" pitchFamily="34" charset="0"/>
              </a:rPr>
              <a:t>What is red light therapy</a:t>
            </a:r>
            <a:endPar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custDataLst>
              <p:tags r:id="rId13"/>
            </p:custDataLst>
          </p:nvPr>
        </p:nvSpPr>
        <p:spPr>
          <a:xfrm>
            <a:off x="5321273" y="2356932"/>
            <a:ext cx="360368" cy="425435"/>
          </a:xfrm>
          <a:prstGeom prst="rect">
            <a:avLst/>
          </a:prstGeom>
        </p:spPr>
        <p:txBody>
          <a:bodyPr wrap="square">
            <a:normAutofit lnSpcReduction="10000"/>
          </a:bodyPr>
          <a:p>
            <a:pPr algn="ctr">
              <a:lnSpc>
                <a:spcPct val="100000"/>
              </a:lnSpc>
            </a:pPr>
            <a:r>
              <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rPr>
              <a:t>2</a:t>
            </a:r>
            <a:endPar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菱形 25"/>
          <p:cNvSpPr/>
          <p:nvPr>
            <p:custDataLst>
              <p:tags r:id="rId14"/>
            </p:custDataLst>
          </p:nvPr>
        </p:nvSpPr>
        <p:spPr>
          <a:xfrm>
            <a:off x="5209016" y="1152234"/>
            <a:ext cx="584168" cy="584168"/>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916" tIns="49356" rIns="94916" bIns="49356" anchor="ctr" anchorCtr="0">
            <a:normAutofit/>
          </a:bodyPr>
          <a:p>
            <a:pPr algn="ctr">
              <a:lnSpc>
                <a:spcPct val="100000"/>
              </a:lnSpc>
            </a:pPr>
            <a:endParaRPr lang="en-US" altLang="zh-CN" sz="1055"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custDataLst>
              <p:tags r:id="rId15"/>
            </p:custDataLst>
          </p:nvPr>
        </p:nvSpPr>
        <p:spPr>
          <a:xfrm>
            <a:off x="6018414" y="1216586"/>
            <a:ext cx="5550673" cy="455465"/>
          </a:xfrm>
          <a:prstGeom prst="rect">
            <a:avLst/>
          </a:prstGeom>
          <a:noFill/>
        </p:spPr>
        <p:txBody>
          <a:bodyPr wrap="square" lIns="96435" tIns="48217" rIns="96435" bIns="0" anchor="ctr" anchorCtr="0">
            <a:normAutofit/>
          </a:bodyPr>
          <a:p>
            <a:pPr marL="0" lvl="0" indent="0" algn="l">
              <a:lnSpc>
                <a:spcPct val="100000"/>
              </a:lnSpc>
              <a:spcBef>
                <a:spcPts val="0"/>
              </a:spcBef>
              <a:spcAft>
                <a:spcPts val="0"/>
              </a:spcAft>
              <a:buSzPct val="100000"/>
              <a:buFontTx/>
              <a:buNone/>
            </a:pPr>
            <a:r>
              <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Arial" panose="020B0604020202020204" pitchFamily="34" charset="0"/>
              </a:rPr>
              <a:t>About us</a:t>
            </a:r>
            <a:endParaRPr lang="en-US" altLang="zh-CN" sz="2400" b="1" spc="200" dirty="0">
              <a:solidFill>
                <a:schemeClr val="dk1">
                  <a:lumMod val="85000"/>
                  <a:lumOff val="15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custDataLst>
              <p:tags r:id="rId16"/>
            </p:custDataLst>
          </p:nvPr>
        </p:nvSpPr>
        <p:spPr>
          <a:xfrm>
            <a:off x="5321273" y="1303356"/>
            <a:ext cx="360368" cy="425435"/>
          </a:xfrm>
          <a:prstGeom prst="rect">
            <a:avLst/>
          </a:prstGeom>
        </p:spPr>
        <p:txBody>
          <a:bodyPr wrap="square">
            <a:normAutofit lnSpcReduction="10000"/>
          </a:bodyPr>
          <a:p>
            <a:pPr algn="ctr">
              <a:lnSpc>
                <a:spcPct val="100000"/>
              </a:lnSpc>
            </a:pPr>
            <a:r>
              <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rPr>
              <a:t>1</a:t>
            </a:r>
            <a:endParaRPr lang="en-US" altLang="zh-CN" sz="1900" b="1" dirty="0">
              <a:solidFill>
                <a:schemeClr val="l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7"/>
    </p:custDataLst>
  </p:cSld>
  <p:clrMapOvr>
    <a:masterClrMapping/>
  </p:clrMapOvr>
  <p:transition spd="slow" advTm="0">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idx="2"/>
            <p:custDataLst>
              <p:tags r:id="rId1"/>
            </p:custDataLst>
          </p:nvPr>
        </p:nvSpPr>
        <p:spPr>
          <a:xfrm>
            <a:off x="5104130" y="2824480"/>
            <a:ext cx="7731125" cy="911225"/>
          </a:xfrm>
        </p:spPr>
        <p:txBody>
          <a:bodyPr anchor="ctr" anchorCtr="0">
            <a:normAutofit/>
          </a:bodyPr>
          <a:p>
            <a:pPr marL="0" lvl="0" indent="0" algn="l" fontAlgn="t">
              <a:lnSpc>
                <a:spcPct val="120000"/>
              </a:lnSpc>
              <a:spcBef>
                <a:spcPts val="0"/>
              </a:spcBef>
              <a:spcAft>
                <a:spcPts val="0"/>
              </a:spcAft>
              <a:buSzPct val="100000"/>
              <a:buNone/>
            </a:pPr>
            <a:r>
              <a:rPr lang="en-US" sz="3800">
                <a:solidFill>
                  <a:schemeClr val="accent1"/>
                </a:solidFill>
              </a:rPr>
              <a:t>About Body </a:t>
            </a:r>
            <a:r>
              <a:rPr lang="en-US" sz="3600">
                <a:solidFill>
                  <a:schemeClr val="accent1"/>
                </a:solidFill>
              </a:rPr>
              <a:t>Energy </a:t>
            </a:r>
            <a:r>
              <a:rPr lang="en-US" sz="3800">
                <a:solidFill>
                  <a:schemeClr val="accent1"/>
                </a:solidFill>
              </a:rPr>
              <a:t>Medicine </a:t>
            </a:r>
            <a:endParaRPr lang="en-US" sz="3800">
              <a:solidFill>
                <a:schemeClr val="accent1"/>
              </a:solidFill>
            </a:endParaRPr>
          </a:p>
        </p:txBody>
      </p:sp>
      <p:sp>
        <p:nvSpPr>
          <p:cNvPr id="5" name="文本占位符 8"/>
          <p:cNvSpPr>
            <a:spLocks noGrp="1"/>
          </p:cNvSpPr>
          <p:nvPr>
            <p:custDataLst>
              <p:tags r:id="rId2"/>
            </p:custDataLst>
          </p:nvPr>
        </p:nvSpPr>
        <p:spPr>
          <a:xfrm>
            <a:off x="5104057" y="1581137"/>
            <a:ext cx="1069495" cy="1020607"/>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altLang="zh-CN" sz="4640" spc="200">
                <a:solidFill>
                  <a:schemeClr val="lt1"/>
                </a:solidFill>
              </a:rPr>
              <a:t>01</a:t>
            </a:r>
            <a:endParaRPr lang="en-US" altLang="zh-CN" sz="4640" spc="200">
              <a:solidFill>
                <a:schemeClr val="lt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文本框 61"/>
          <p:cNvSpPr txBox="1">
            <a:spLocks noChangeArrowheads="1"/>
          </p:cNvSpPr>
          <p:nvPr>
            <p:custDataLst>
              <p:tags r:id="rId1"/>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01</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custDataLst>
              <p:tags r:id="rId2"/>
            </p:custDataLst>
          </p:nvPr>
        </p:nvSpPr>
        <p:spPr>
          <a:xfrm>
            <a:off x="1360805" y="116205"/>
            <a:ext cx="4134485" cy="763905"/>
          </a:xfrm>
          <a:prstGeom prst="rect">
            <a:avLst/>
          </a:prstGeom>
          <a:noFill/>
        </p:spPr>
        <p:txBody>
          <a:bodyPr wrap="none" rtlCol="0" anchor="ctr" anchorCtr="0">
            <a:noAutofit/>
          </a:bodyPr>
          <a:lstStyle/>
          <a:p>
            <a:pPr algn="l">
              <a:lnSpc>
                <a:spcPct val="120000"/>
              </a:lnSpc>
            </a:pPr>
            <a:r>
              <a:rPr lang="en-US" altLang="zh-CN" sz="36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About us</a:t>
            </a:r>
            <a:endParaRPr lang="en-US" altLang="zh-CN" sz="36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 name="文本框 1"/>
          <p:cNvSpPr txBox="1"/>
          <p:nvPr>
            <p:custDataLst>
              <p:tags r:id="rId3"/>
            </p:custDataLst>
          </p:nvPr>
        </p:nvSpPr>
        <p:spPr>
          <a:xfrm>
            <a:off x="524510" y="1383665"/>
            <a:ext cx="5557520" cy="613410"/>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About Our Company</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3" name="文本框 2"/>
          <p:cNvSpPr txBox="1"/>
          <p:nvPr>
            <p:custDataLst>
              <p:tags r:id="rId4"/>
            </p:custDataLst>
          </p:nvPr>
        </p:nvSpPr>
        <p:spPr>
          <a:xfrm>
            <a:off x="524510" y="2103755"/>
            <a:ext cx="10111105" cy="306705"/>
          </a:xfrm>
          <a:prstGeom prst="rect">
            <a:avLst/>
          </a:prstGeom>
          <a:noFill/>
        </p:spPr>
        <p:txBody>
          <a:bodyPr wrap="square" rtlCol="0">
            <a:spAutoFit/>
          </a:bodyPr>
          <a:p>
            <a:r>
              <a:rPr lang="zh-CN" altLang="en-US" sz="1400">
                <a:solidFill>
                  <a:schemeClr val="dk1"/>
                </a:solidFill>
                <a:latin typeface="微软雅黑" panose="020B0503020204020204" pitchFamily="34" charset="-122"/>
                <a:ea typeface="微软雅黑" panose="020B0503020204020204" pitchFamily="34" charset="-122"/>
              </a:rPr>
              <a:t>Welcome to Body Energy Medicine, where science meets wellness and</a:t>
            </a:r>
            <a:r>
              <a:rPr lang="en-US" altLang="zh-CN" sz="1400">
                <a:solidFill>
                  <a:schemeClr val="dk1"/>
                </a:solidFill>
                <a:latin typeface="微软雅黑" panose="020B0503020204020204" pitchFamily="34" charset="-122"/>
                <a:ea typeface="微软雅黑" panose="020B0503020204020204" pitchFamily="34" charset="-122"/>
              </a:rPr>
              <a:t> </a:t>
            </a:r>
            <a:r>
              <a:rPr lang="zh-CN" altLang="en-US" sz="1400">
                <a:solidFill>
                  <a:schemeClr val="dk1"/>
                </a:solidFill>
                <a:latin typeface="微软雅黑" panose="020B0503020204020204" pitchFamily="34" charset="-122"/>
                <a:ea typeface="微软雅黑" panose="020B0503020204020204" pitchFamily="34" charset="-122"/>
              </a:rPr>
              <a:t>innovation illuminates’health.</a:t>
            </a:r>
            <a:endParaRPr lang="zh-CN" altLang="en-US" sz="1400">
              <a:solidFill>
                <a:schemeClr val="dk1"/>
              </a:solidFill>
              <a:latin typeface="微软雅黑" panose="020B0503020204020204" pitchFamily="34" charset="-122"/>
              <a:ea typeface="微软雅黑" panose="020B0503020204020204" pitchFamily="34" charset="-122"/>
            </a:endParaRPr>
          </a:p>
        </p:txBody>
      </p:sp>
      <p:pic>
        <p:nvPicPr>
          <p:cNvPr id="6" name="图片 5" descr="lQLPJwuaQgDftO_NA-zNBaywTpXTKV2127sFqSg_Nd9LAA_1452_1004"/>
          <p:cNvPicPr>
            <a:picLocks noChangeAspect="1"/>
          </p:cNvPicPr>
          <p:nvPr/>
        </p:nvPicPr>
        <p:blipFill>
          <a:blip r:embed="rId5"/>
          <a:stretch>
            <a:fillRect/>
          </a:stretch>
        </p:blipFill>
        <p:spPr>
          <a:xfrm>
            <a:off x="4561840" y="3688715"/>
            <a:ext cx="2727325" cy="1886585"/>
          </a:xfrm>
          <a:prstGeom prst="rect">
            <a:avLst/>
          </a:prstGeom>
        </p:spPr>
      </p:pic>
      <p:grpSp>
        <p:nvGrpSpPr>
          <p:cNvPr id="14" name="组合 13"/>
          <p:cNvGrpSpPr/>
          <p:nvPr/>
        </p:nvGrpSpPr>
        <p:grpSpPr>
          <a:xfrm>
            <a:off x="524510" y="3112770"/>
            <a:ext cx="3529330" cy="2639695"/>
            <a:chOff x="939" y="4902"/>
            <a:chExt cx="5558" cy="4157"/>
          </a:xfrm>
        </p:grpSpPr>
        <p:sp>
          <p:nvSpPr>
            <p:cNvPr id="13" name="圆角矩形 12"/>
            <p:cNvSpPr/>
            <p:nvPr/>
          </p:nvSpPr>
          <p:spPr>
            <a:xfrm>
              <a:off x="940" y="6115"/>
              <a:ext cx="5556" cy="2944"/>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custDataLst>
                <p:tags r:id="rId6"/>
              </p:custDataLst>
            </p:nvPr>
          </p:nvSpPr>
          <p:spPr>
            <a:xfrm>
              <a:off x="939" y="4902"/>
              <a:ext cx="5558" cy="725"/>
            </a:xfrm>
            <a:prstGeom prst="rect">
              <a:avLst/>
            </a:prstGeom>
            <a:noFill/>
            <a:ln w="19050" cap="rnd">
              <a:solidFill>
                <a:schemeClr val="accent1"/>
              </a:solidFill>
            </a:ln>
          </p:spPr>
          <p:txBody>
            <a:bodyPr wrap="square" rtlCol="0">
              <a:spAutoFit/>
            </a:bodyPr>
            <a:p>
              <a:pPr algn="ctr"/>
              <a:r>
                <a:rPr lang="zh-CN" altLang="en-US" sz="2400" b="1">
                  <a:ln>
                    <a:noFill/>
                  </a:ln>
                  <a:gradFill>
                    <a:gsLst>
                      <a:gs pos="50000">
                        <a:schemeClr val="accent1"/>
                      </a:gs>
                      <a:gs pos="0">
                        <a:schemeClr val="accent1">
                          <a:lumMod val="25000"/>
                          <a:lumOff val="75000"/>
                        </a:schemeClr>
                      </a:gs>
                      <a:gs pos="100000">
                        <a:schemeClr val="accent1">
                          <a:lumMod val="85000"/>
                        </a:schemeClr>
                      </a:gs>
                    </a:gsLst>
                    <a:lin ang="5400000" scaled="1"/>
                  </a:gradFill>
                </a:rPr>
                <a:t>Our Vision</a:t>
              </a:r>
              <a:endParaRPr lang="zh-CN" altLang="en-US" sz="2400" b="1">
                <a:ln>
                  <a:noFill/>
                </a:ln>
                <a:gradFill>
                  <a:gsLst>
                    <a:gs pos="50000">
                      <a:schemeClr val="accent1"/>
                    </a:gs>
                    <a:gs pos="0">
                      <a:schemeClr val="accent1">
                        <a:lumMod val="25000"/>
                        <a:lumOff val="75000"/>
                      </a:schemeClr>
                    </a:gs>
                    <a:gs pos="100000">
                      <a:schemeClr val="accent1">
                        <a:lumMod val="85000"/>
                      </a:schemeClr>
                    </a:gs>
                  </a:gsLst>
                  <a:lin ang="5400000" scaled="1"/>
                </a:gradFill>
              </a:endParaRPr>
            </a:p>
          </p:txBody>
        </p:sp>
        <p:sp>
          <p:nvSpPr>
            <p:cNvPr id="7" name="文本框 6"/>
            <p:cNvSpPr txBox="1"/>
            <p:nvPr>
              <p:custDataLst>
                <p:tags r:id="rId7"/>
              </p:custDataLst>
            </p:nvPr>
          </p:nvSpPr>
          <p:spPr>
            <a:xfrm>
              <a:off x="1119" y="6144"/>
              <a:ext cx="5199" cy="2905"/>
            </a:xfrm>
            <a:prstGeom prst="rect">
              <a:avLst/>
            </a:prstGeom>
            <a:noFill/>
          </p:spPr>
          <p:txBody>
            <a:bodyPr wrap="square" rtlCol="0" anchor="ctr" anchorCtr="0">
              <a:noAutofit/>
            </a:bodyPr>
            <a:p>
              <a:r>
                <a:rPr lang="zh-CN" altLang="en-US" sz="1400">
                  <a:solidFill>
                    <a:schemeClr val="bg1"/>
                  </a:solidFill>
                </a:rPr>
                <a:t>At Body Energy Medicine, we envision a world where cutting-edge technology merges seamlessly with holistic well-being. Our mission is to empower individuals to thrive by harnessing the power of light.</a:t>
              </a:r>
              <a:endParaRPr lang="zh-CN" altLang="en-US" sz="1400">
                <a:solidFill>
                  <a:schemeClr val="bg1"/>
                </a:solidFill>
              </a:endParaRPr>
            </a:p>
          </p:txBody>
        </p:sp>
      </p:grpSp>
      <p:grpSp>
        <p:nvGrpSpPr>
          <p:cNvPr id="16" name="组合 15"/>
          <p:cNvGrpSpPr/>
          <p:nvPr/>
        </p:nvGrpSpPr>
        <p:grpSpPr>
          <a:xfrm>
            <a:off x="7797800" y="3106420"/>
            <a:ext cx="3529330" cy="2639695"/>
            <a:chOff x="939" y="4902"/>
            <a:chExt cx="5558" cy="4157"/>
          </a:xfrm>
        </p:grpSpPr>
        <p:sp>
          <p:nvSpPr>
            <p:cNvPr id="17" name="圆角矩形 16"/>
            <p:cNvSpPr/>
            <p:nvPr/>
          </p:nvSpPr>
          <p:spPr>
            <a:xfrm>
              <a:off x="940" y="6115"/>
              <a:ext cx="5556" cy="2944"/>
            </a:xfrm>
            <a:prstGeom prst="round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8" name="文本框 17"/>
            <p:cNvSpPr txBox="1"/>
            <p:nvPr>
              <p:custDataLst>
                <p:tags r:id="rId8"/>
              </p:custDataLst>
            </p:nvPr>
          </p:nvSpPr>
          <p:spPr>
            <a:xfrm>
              <a:off x="939" y="4902"/>
              <a:ext cx="5558" cy="725"/>
            </a:xfrm>
            <a:prstGeom prst="rect">
              <a:avLst/>
            </a:prstGeom>
            <a:noFill/>
            <a:ln w="19050" cap="rnd">
              <a:solidFill>
                <a:schemeClr val="accent1"/>
              </a:solidFill>
            </a:ln>
          </p:spPr>
          <p:txBody>
            <a:bodyPr wrap="square" rtlCol="0">
              <a:spAutoFit/>
            </a:bodyPr>
            <a:p>
              <a:pPr algn="ctr"/>
              <a:r>
                <a:rPr lang="zh-CN" altLang="en-US" sz="2400" b="1">
                  <a:ln>
                    <a:noFill/>
                  </a:ln>
                  <a:gradFill>
                    <a:gsLst>
                      <a:gs pos="50000">
                        <a:schemeClr val="accent1"/>
                      </a:gs>
                      <a:gs pos="0">
                        <a:schemeClr val="accent1">
                          <a:lumMod val="25000"/>
                          <a:lumOff val="75000"/>
                        </a:schemeClr>
                      </a:gs>
                      <a:gs pos="100000">
                        <a:schemeClr val="accent1">
                          <a:lumMod val="85000"/>
                        </a:schemeClr>
                      </a:gs>
                    </a:gsLst>
                    <a:lin ang="5400000" scaled="1"/>
                  </a:gradFill>
                </a:rPr>
                <a:t>Who We Are</a:t>
              </a:r>
              <a:endParaRPr lang="zh-CN" altLang="en-US" sz="2400" b="1">
                <a:ln>
                  <a:noFill/>
                </a:ln>
                <a:gradFill>
                  <a:gsLst>
                    <a:gs pos="50000">
                      <a:schemeClr val="accent1"/>
                    </a:gs>
                    <a:gs pos="0">
                      <a:schemeClr val="accent1">
                        <a:lumMod val="25000"/>
                        <a:lumOff val="75000"/>
                      </a:schemeClr>
                    </a:gs>
                    <a:gs pos="100000">
                      <a:schemeClr val="accent1">
                        <a:lumMod val="85000"/>
                      </a:schemeClr>
                    </a:gs>
                  </a:gsLst>
                  <a:lin ang="5400000" scaled="1"/>
                </a:gradFill>
              </a:endParaRPr>
            </a:p>
          </p:txBody>
        </p:sp>
        <p:sp>
          <p:nvSpPr>
            <p:cNvPr id="19" name="文本框 18"/>
            <p:cNvSpPr txBox="1"/>
            <p:nvPr>
              <p:custDataLst>
                <p:tags r:id="rId9"/>
              </p:custDataLst>
            </p:nvPr>
          </p:nvSpPr>
          <p:spPr>
            <a:xfrm>
              <a:off x="1119" y="6144"/>
              <a:ext cx="5199" cy="2905"/>
            </a:xfrm>
            <a:prstGeom prst="rect">
              <a:avLst/>
            </a:prstGeom>
            <a:noFill/>
          </p:spPr>
          <p:txBody>
            <a:bodyPr wrap="square" rtlCol="0" anchor="ctr" anchorCtr="0">
              <a:noAutofit/>
            </a:bodyPr>
            <a:p>
              <a:r>
                <a:rPr lang="zh-CN" altLang="en-US" sz="1400">
                  <a:solidFill>
                    <a:schemeClr val="bg1"/>
                  </a:solidFill>
                </a:rPr>
                <a:t>We are a passionate team of wellness enthusiasts. Our journey began with a shared curiosity: How can light transform lives? The answer lies in photo biomodulation.</a:t>
              </a:r>
              <a:endParaRPr lang="zh-CN" altLang="en-US" sz="1400">
                <a:solidFill>
                  <a:schemeClr val="bg1"/>
                </a:solidFill>
              </a:endParaRPr>
            </a:p>
          </p:txBody>
        </p:sp>
      </p:grpSp>
      <p:sp>
        <p:nvSpPr>
          <p:cNvPr id="21" name="矩形 20"/>
          <p:cNvSpPr/>
          <p:nvPr/>
        </p:nvSpPr>
        <p:spPr>
          <a:xfrm flipV="1">
            <a:off x="4557395" y="1652270"/>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文本框 61"/>
          <p:cNvSpPr txBox="1">
            <a:spLocks noChangeArrowheads="1"/>
          </p:cNvSpPr>
          <p:nvPr>
            <p:custDataLst>
              <p:tags r:id="rId1"/>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01</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custDataLst>
              <p:tags r:id="rId2"/>
            </p:custDataLst>
          </p:nvPr>
        </p:nvSpPr>
        <p:spPr>
          <a:xfrm>
            <a:off x="1360805" y="116205"/>
            <a:ext cx="5298440" cy="763905"/>
          </a:xfrm>
          <a:prstGeom prst="rect">
            <a:avLst/>
          </a:prstGeom>
          <a:noFill/>
        </p:spPr>
        <p:txBody>
          <a:bodyPr wrap="none" rtlCol="0" anchor="ctr" anchorCtr="0">
            <a:noAutofit/>
          </a:bodyPr>
          <a:lstStyle/>
          <a:p>
            <a:pPr algn="l">
              <a:lnSpc>
                <a:spcPct val="120000"/>
              </a:lnSpc>
            </a:pPr>
            <a:r>
              <a:rPr lang="en-US" altLang="zh-CN" sz="36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About us</a:t>
            </a:r>
            <a:endParaRPr lang="en-US" altLang="zh-CN" sz="36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 name="文本框 1"/>
          <p:cNvSpPr txBox="1"/>
          <p:nvPr>
            <p:custDataLst>
              <p:tags r:id="rId3"/>
            </p:custDataLst>
          </p:nvPr>
        </p:nvSpPr>
        <p:spPr>
          <a:xfrm>
            <a:off x="668655" y="1312545"/>
            <a:ext cx="303149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What We Do</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3" name="文本框 2"/>
          <p:cNvSpPr txBox="1"/>
          <p:nvPr>
            <p:custDataLst>
              <p:tags r:id="rId4"/>
            </p:custDataLst>
          </p:nvPr>
        </p:nvSpPr>
        <p:spPr>
          <a:xfrm>
            <a:off x="452755" y="3211195"/>
            <a:ext cx="2392680" cy="2371090"/>
          </a:xfrm>
          <a:prstGeom prst="rect">
            <a:avLst/>
          </a:prstGeom>
          <a:noFill/>
        </p:spPr>
        <p:txBody>
          <a:bodyPr wrap="square" rtlCol="0">
            <a:noAutofit/>
          </a:bodyPr>
          <a:p>
            <a:pPr algn="l"/>
            <a:r>
              <a:rPr sz="1200">
                <a:solidFill>
                  <a:schemeClr val="dk1"/>
                </a:solidFill>
                <a:latin typeface="微软雅黑" panose="020B0503020204020204" pitchFamily="34" charset="-122"/>
                <a:ea typeface="微软雅黑" panose="020B0503020204020204" pitchFamily="34" charset="-122"/>
              </a:rPr>
              <a:t>Our state-of-the-art beds combine</a:t>
            </a:r>
            <a:r>
              <a:rPr lang="en-US" sz="1200">
                <a:solidFill>
                  <a:schemeClr val="dk1"/>
                </a:solidFill>
                <a:latin typeface="微软雅黑" panose="020B0503020204020204" pitchFamily="34" charset="-122"/>
                <a:ea typeface="微软雅黑" panose="020B0503020204020204" pitchFamily="34" charset="-122"/>
              </a:rPr>
              <a:t> </a:t>
            </a:r>
            <a:r>
              <a:rPr sz="1200">
                <a:solidFill>
                  <a:schemeClr val="dk1"/>
                </a:solidFill>
                <a:latin typeface="微软雅黑" panose="020B0503020204020204" pitchFamily="34" charset="-122"/>
                <a:ea typeface="微软雅黑" panose="020B0503020204020204" pitchFamily="34" charset="-122"/>
              </a:rPr>
              <a:t>precision engineering, therapeutic wavelengths, and ergonomic design.</a:t>
            </a:r>
            <a:r>
              <a:rPr lang="en-US" sz="1200">
                <a:solidFill>
                  <a:schemeClr val="dk1"/>
                </a:solidFill>
                <a:latin typeface="微软雅黑" panose="020B0503020204020204" pitchFamily="34" charset="-122"/>
                <a:ea typeface="微软雅黑" panose="020B0503020204020204" pitchFamily="34" charset="-122"/>
              </a:rPr>
              <a:t> </a:t>
            </a:r>
            <a:r>
              <a:rPr sz="1200">
                <a:solidFill>
                  <a:schemeClr val="dk1"/>
                </a:solidFill>
                <a:latin typeface="微软雅黑" panose="020B0503020204020204" pitchFamily="34" charset="-122"/>
                <a:ea typeface="微软雅黑" panose="020B0503020204020204" pitchFamily="34" charset="-122"/>
              </a:rPr>
              <a:t>Whether you’re an athlete recovering from intense training or seeking overall</a:t>
            </a:r>
            <a:r>
              <a:rPr lang="en-US" sz="1200">
                <a:solidFill>
                  <a:schemeClr val="dk1"/>
                </a:solidFill>
                <a:latin typeface="微软雅黑" panose="020B0503020204020204" pitchFamily="34" charset="-122"/>
                <a:ea typeface="微软雅黑" panose="020B0503020204020204" pitchFamily="34" charset="-122"/>
              </a:rPr>
              <a:t> </a:t>
            </a:r>
            <a:r>
              <a:rPr sz="1200">
                <a:solidFill>
                  <a:schemeClr val="dk1"/>
                </a:solidFill>
                <a:latin typeface="微软雅黑" panose="020B0503020204020204" pitchFamily="34" charset="-122"/>
                <a:ea typeface="微软雅黑" panose="020B0503020204020204" pitchFamily="34" charset="-122"/>
              </a:rPr>
              <a:t>vitality, our beds deliver targeted benefits.</a:t>
            </a:r>
            <a:endParaRPr sz="1200">
              <a:solidFill>
                <a:schemeClr val="dk1"/>
              </a:solidFill>
              <a:latin typeface="微软雅黑" panose="020B0503020204020204" pitchFamily="34" charset="-122"/>
              <a:ea typeface="微软雅黑" panose="020B0503020204020204" pitchFamily="34" charset="-122"/>
            </a:endParaRPr>
          </a:p>
        </p:txBody>
      </p:sp>
      <p:sp>
        <p:nvSpPr>
          <p:cNvPr id="5" name="文本框 4"/>
          <p:cNvSpPr txBox="1"/>
          <p:nvPr>
            <p:custDataLst>
              <p:tags r:id="rId5"/>
            </p:custDataLst>
          </p:nvPr>
        </p:nvSpPr>
        <p:spPr>
          <a:xfrm>
            <a:off x="9020810" y="2320290"/>
            <a:ext cx="2538730" cy="1858010"/>
          </a:xfrm>
          <a:prstGeom prst="rect">
            <a:avLst/>
          </a:prstGeom>
          <a:noFill/>
        </p:spPr>
        <p:txBody>
          <a:bodyPr wrap="square" rtlCol="0" anchor="ctr" anchorCtr="0">
            <a:noAutofit/>
          </a:bodyPr>
          <a:p>
            <a:pPr algn="l"/>
            <a:r>
              <a:rPr sz="1200">
                <a:solidFill>
                  <a:schemeClr val="dk1"/>
                </a:solidFill>
                <a:latin typeface="微软雅黑" panose="020B0503020204020204" pitchFamily="34" charset="-122"/>
                <a:ea typeface="微软雅黑" panose="020B0503020204020204" pitchFamily="34" charset="-122"/>
              </a:rPr>
              <a:t>We don’t just create products; we pioneer solutions. Our research-driven </a:t>
            </a:r>
            <a:r>
              <a:rPr sz="1200">
                <a:solidFill>
                  <a:schemeClr val="dk1"/>
                </a:solidFill>
                <a:latin typeface="微软雅黑" panose="020B0503020204020204" pitchFamily="34" charset="-122"/>
                <a:ea typeface="微软雅黑" panose="020B0503020204020204" pitchFamily="34" charset="-122"/>
              </a:rPr>
              <a:t>approach ensures that every bed is backed by scientific evidence. From tissue repair to mood enhancement, our technology is rooted in rigorous studies.</a:t>
            </a:r>
            <a:endParaRPr sz="1200">
              <a:solidFill>
                <a:schemeClr val="dk1"/>
              </a:solidFill>
              <a:latin typeface="微软雅黑" panose="020B0503020204020204" pitchFamily="34" charset="-122"/>
              <a:ea typeface="微软雅黑" panose="020B0503020204020204" pitchFamily="34" charset="-122"/>
            </a:endParaRPr>
          </a:p>
        </p:txBody>
      </p:sp>
      <p:sp>
        <p:nvSpPr>
          <p:cNvPr id="8" name="文本框 7"/>
          <p:cNvSpPr txBox="1"/>
          <p:nvPr>
            <p:custDataLst>
              <p:tags r:id="rId6"/>
            </p:custDataLst>
          </p:nvPr>
        </p:nvSpPr>
        <p:spPr>
          <a:xfrm>
            <a:off x="9021445" y="4336415"/>
            <a:ext cx="2531745" cy="1605915"/>
          </a:xfrm>
          <a:prstGeom prst="rect">
            <a:avLst/>
          </a:prstGeom>
          <a:noFill/>
        </p:spPr>
        <p:txBody>
          <a:bodyPr wrap="square" rtlCol="0" anchor="ctr" anchorCtr="0">
            <a:noAutofit/>
          </a:bodyPr>
          <a:p>
            <a:pPr algn="l"/>
            <a:r>
              <a:rPr sz="1200">
                <a:solidFill>
                  <a:schemeClr val="dk1"/>
                </a:solidFill>
                <a:latin typeface="微软雅黑" panose="020B0503020204020204" pitchFamily="34" charset="-122"/>
                <a:ea typeface="微软雅黑" panose="020B0503020204020204" pitchFamily="34" charset="-122"/>
              </a:rPr>
              <a:t>No two individuals are alike. That’s why our beds offer customizable settings. Tailor your session to address specific needs—whether it’s muscle recovery, skin rejuvenation, or stress reduction.</a:t>
            </a:r>
            <a:endParaRPr sz="1200">
              <a:solidFill>
                <a:schemeClr val="dk1"/>
              </a:solidFill>
              <a:latin typeface="微软雅黑" panose="020B0503020204020204" pitchFamily="34" charset="-122"/>
              <a:ea typeface="微软雅黑" panose="020B0503020204020204" pitchFamily="34" charset="-122"/>
            </a:endParaRPr>
          </a:p>
        </p:txBody>
      </p:sp>
      <p:sp>
        <p:nvSpPr>
          <p:cNvPr id="33" name="平行四边形 32"/>
          <p:cNvSpPr/>
          <p:nvPr>
            <p:custDataLst>
              <p:tags r:id="rId7"/>
            </p:custDataLst>
          </p:nvPr>
        </p:nvSpPr>
        <p:spPr>
          <a:xfrm rot="16200000">
            <a:off x="3828926" y="3316960"/>
            <a:ext cx="529125" cy="612872"/>
          </a:xfrm>
          <a:prstGeom prst="parallelogram">
            <a:avLst>
              <a:gd name="adj" fmla="val 47404"/>
            </a:avLst>
          </a:prstGeom>
          <a:gradFill>
            <a:gsLst>
              <a:gs pos="0">
                <a:schemeClr val="accent1">
                  <a:lumMod val="85000"/>
                </a:schemeClr>
              </a:gs>
              <a:gs pos="100000">
                <a:schemeClr val="accent1">
                  <a:alpha val="10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34" name="平行四边形 33"/>
          <p:cNvSpPr/>
          <p:nvPr>
            <p:custDataLst>
              <p:tags r:id="rId8"/>
            </p:custDataLst>
          </p:nvPr>
        </p:nvSpPr>
        <p:spPr>
          <a:xfrm rot="16200000">
            <a:off x="3828926" y="4891647"/>
            <a:ext cx="529125" cy="612872"/>
          </a:xfrm>
          <a:prstGeom prst="parallelogram">
            <a:avLst>
              <a:gd name="adj" fmla="val 47404"/>
            </a:avLst>
          </a:prstGeom>
          <a:gradFill>
            <a:gsLst>
              <a:gs pos="0">
                <a:schemeClr val="accent3">
                  <a:lumMod val="85000"/>
                </a:schemeClr>
              </a:gs>
              <a:gs pos="100000">
                <a:schemeClr val="accent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35" name="平行四边形 34"/>
          <p:cNvSpPr/>
          <p:nvPr>
            <p:custDataLst>
              <p:tags r:id="rId9"/>
            </p:custDataLst>
          </p:nvPr>
        </p:nvSpPr>
        <p:spPr>
          <a:xfrm rot="16200000" flipV="1">
            <a:off x="7360870" y="4101131"/>
            <a:ext cx="529125" cy="619216"/>
          </a:xfrm>
          <a:prstGeom prst="parallelogram">
            <a:avLst>
              <a:gd name="adj" fmla="val 47404"/>
            </a:avLst>
          </a:prstGeom>
          <a:gradFill>
            <a:gsLst>
              <a:gs pos="0">
                <a:schemeClr val="accent2">
                  <a:lumMod val="75000"/>
                </a:schemeClr>
              </a:gs>
              <a:gs pos="100000">
                <a:schemeClr val="accent2">
                  <a:lumMod val="90000"/>
                </a:schemeClr>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cxnSp>
        <p:nvCxnSpPr>
          <p:cNvPr id="36" name="直接连接符 35"/>
          <p:cNvCxnSpPr/>
          <p:nvPr>
            <p:custDataLst>
              <p:tags r:id="rId10"/>
            </p:custDataLst>
          </p:nvPr>
        </p:nvCxnSpPr>
        <p:spPr>
          <a:xfrm>
            <a:off x="7211776" y="3311884"/>
            <a:ext cx="964353" cy="0"/>
          </a:xfrm>
          <a:prstGeom prst="line">
            <a:avLst/>
          </a:prstGeom>
          <a:ln w="9525">
            <a:solidFill>
              <a:schemeClr val="accent1">
                <a:lumMod val="60000"/>
                <a:lumOff val="40000"/>
              </a:schemeClr>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cxnSp>
        <p:nvCxnSpPr>
          <p:cNvPr id="37" name="直接连接符 36"/>
          <p:cNvCxnSpPr/>
          <p:nvPr>
            <p:custDataLst>
              <p:tags r:id="rId11"/>
            </p:custDataLst>
          </p:nvPr>
        </p:nvCxnSpPr>
        <p:spPr>
          <a:xfrm>
            <a:off x="7211776" y="4928445"/>
            <a:ext cx="964353" cy="0"/>
          </a:xfrm>
          <a:prstGeom prst="line">
            <a:avLst/>
          </a:prstGeom>
          <a:ln w="9525">
            <a:solidFill>
              <a:schemeClr val="accent3">
                <a:lumMod val="60000"/>
                <a:lumOff val="40000"/>
              </a:schemeClr>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sp>
        <p:nvSpPr>
          <p:cNvPr id="38" name="椭圆 37"/>
          <p:cNvSpPr/>
          <p:nvPr>
            <p:custDataLst>
              <p:tags r:id="rId12"/>
            </p:custDataLst>
          </p:nvPr>
        </p:nvSpPr>
        <p:spPr>
          <a:xfrm>
            <a:off x="8244650" y="3117745"/>
            <a:ext cx="388279" cy="388279"/>
          </a:xfrm>
          <a:prstGeom prst="ellipse">
            <a:avLst/>
          </a:prstGeom>
          <a:gradFill>
            <a:gsLst>
              <a:gs pos="0">
                <a:schemeClr val="accent1">
                  <a:lumMod val="75000"/>
                  <a:lumOff val="25000"/>
                </a:schemeClr>
              </a:gs>
              <a:gs pos="100000">
                <a:schemeClr val="accent1">
                  <a:lumMod val="85000"/>
                  <a:lumOff val="15000"/>
                </a:schemeClr>
              </a:gs>
            </a:gsLst>
            <a:lin ang="264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59" tIns="45679" rIns="91359" bIns="4567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cxnSp>
        <p:nvCxnSpPr>
          <p:cNvPr id="39" name="直接连接符 38"/>
          <p:cNvCxnSpPr/>
          <p:nvPr>
            <p:custDataLst>
              <p:tags r:id="rId13"/>
            </p:custDataLst>
          </p:nvPr>
        </p:nvCxnSpPr>
        <p:spPr>
          <a:xfrm>
            <a:off x="3534545" y="4120165"/>
            <a:ext cx="964353" cy="0"/>
          </a:xfrm>
          <a:prstGeom prst="line">
            <a:avLst/>
          </a:prstGeom>
          <a:ln w="9525">
            <a:solidFill>
              <a:schemeClr val="accent2">
                <a:lumMod val="60000"/>
                <a:lumOff val="40000"/>
              </a:schemeClr>
            </a:solidFill>
            <a:prstDash val="dash"/>
            <a:headEnd type="oval" w="sm" len="sm"/>
            <a:tailEnd type="oval" w="sm" len="sm"/>
          </a:ln>
        </p:spPr>
        <p:style>
          <a:lnRef idx="2">
            <a:schemeClr val="accent1"/>
          </a:lnRef>
          <a:fillRef idx="0">
            <a:srgbClr val="FFFFFF"/>
          </a:fillRef>
          <a:effectRef idx="0">
            <a:srgbClr val="FFFFFF"/>
          </a:effectRef>
          <a:fontRef idx="minor">
            <a:schemeClr val="tx1"/>
          </a:fontRef>
        </p:style>
      </p:cxnSp>
      <p:sp>
        <p:nvSpPr>
          <p:cNvPr id="40" name="椭圆 39"/>
          <p:cNvSpPr/>
          <p:nvPr>
            <p:custDataLst>
              <p:tags r:id="rId14"/>
            </p:custDataLst>
          </p:nvPr>
        </p:nvSpPr>
        <p:spPr>
          <a:xfrm>
            <a:off x="8238565" y="4730124"/>
            <a:ext cx="388279" cy="388279"/>
          </a:xfrm>
          <a:prstGeom prst="ellipse">
            <a:avLst/>
          </a:prstGeom>
          <a:gradFill>
            <a:gsLst>
              <a:gs pos="0">
                <a:schemeClr val="accent3">
                  <a:lumMod val="78000"/>
                  <a:lumOff val="22000"/>
                </a:schemeClr>
              </a:gs>
              <a:gs pos="100000">
                <a:schemeClr val="accent3">
                  <a:lumMod val="85000"/>
                  <a:lumOff val="15000"/>
                </a:schemeClr>
              </a:gs>
            </a:gsLst>
            <a:lin ang="264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59" tIns="45679" rIns="91359" bIns="4567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41" name="椭圆 40"/>
          <p:cNvSpPr/>
          <p:nvPr>
            <p:custDataLst>
              <p:tags r:id="rId15"/>
            </p:custDataLst>
          </p:nvPr>
        </p:nvSpPr>
        <p:spPr>
          <a:xfrm>
            <a:off x="3079649" y="3926025"/>
            <a:ext cx="388279" cy="388279"/>
          </a:xfrm>
          <a:prstGeom prst="ellipse">
            <a:avLst/>
          </a:prstGeom>
          <a:gradFill>
            <a:gsLst>
              <a:gs pos="0">
                <a:schemeClr val="accent2">
                  <a:lumMod val="75000"/>
                  <a:lumOff val="25000"/>
                </a:schemeClr>
              </a:gs>
              <a:gs pos="100000">
                <a:schemeClr val="accent2">
                  <a:lumMod val="85000"/>
                  <a:lumOff val="15000"/>
                </a:schemeClr>
              </a:gs>
            </a:gsLst>
            <a:lin ang="264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359" tIns="45679" rIns="91359" bIns="45679"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45" name="标题"/>
          <p:cNvSpPr/>
          <p:nvPr>
            <p:custDataLst>
              <p:tags r:id="rId16"/>
            </p:custDataLst>
          </p:nvPr>
        </p:nvSpPr>
        <p:spPr>
          <a:xfrm>
            <a:off x="3783881" y="4598535"/>
            <a:ext cx="3365086" cy="611603"/>
          </a:xfrm>
          <a:prstGeom prst="rect">
            <a:avLst/>
          </a:prstGeom>
          <a:gradFill>
            <a:gsLst>
              <a:gs pos="80000">
                <a:schemeClr val="accent3">
                  <a:lumMod val="70000"/>
                  <a:lumOff val="30000"/>
                </a:schemeClr>
              </a:gs>
              <a:gs pos="20000">
                <a:schemeClr val="accent3"/>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359" tIns="45679" rIns="91359" bIns="45679"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a:solidFill>
                  <a:schemeClr val="lt1">
                    <a:lumMod val="100000"/>
                  </a:schemeClr>
                </a:solidFill>
                <a:uFillTx/>
                <a:latin typeface="+mn-ea"/>
                <a:cs typeface="+mn-ea"/>
                <a:sym typeface="+mn-ea"/>
              </a:rPr>
              <a:t>Personalized Wellness</a:t>
            </a:r>
            <a:endParaRPr lang="zh-CN" altLang="en-US" b="1">
              <a:solidFill>
                <a:schemeClr val="lt1">
                  <a:lumMod val="100000"/>
                </a:schemeClr>
              </a:solidFill>
              <a:uFillTx/>
              <a:latin typeface="+mn-ea"/>
              <a:cs typeface="+mn-ea"/>
              <a:sym typeface="+mn-ea"/>
            </a:endParaRPr>
          </a:p>
        </p:txBody>
      </p:sp>
      <p:sp>
        <p:nvSpPr>
          <p:cNvPr id="46" name="标题"/>
          <p:cNvSpPr/>
          <p:nvPr>
            <p:custDataLst>
              <p:tags r:id="rId17"/>
            </p:custDataLst>
          </p:nvPr>
        </p:nvSpPr>
        <p:spPr>
          <a:xfrm>
            <a:off x="4568687" y="3811191"/>
            <a:ext cx="3365720" cy="611603"/>
          </a:xfrm>
          <a:prstGeom prst="rect">
            <a:avLst/>
          </a:prstGeom>
          <a:gradFill>
            <a:gsLst>
              <a:gs pos="80000">
                <a:schemeClr val="accent2">
                  <a:lumMod val="70000"/>
                  <a:lumOff val="30000"/>
                </a:schemeClr>
              </a:gs>
              <a:gs pos="20000">
                <a:schemeClr val="accent2"/>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359" tIns="45679" rIns="91359" bIns="45679"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dirty="0">
                <a:solidFill>
                  <a:schemeClr val="lt1">
                    <a:lumMod val="100000"/>
                  </a:schemeClr>
                </a:solidFill>
                <a:uFillTx/>
                <a:latin typeface="+mn-ea"/>
                <a:cs typeface="+mn-ea"/>
                <a:sym typeface="+mn-ea"/>
              </a:rPr>
              <a:t>Advanced Photo biomodulation Beds</a:t>
            </a:r>
            <a:endParaRPr lang="zh-CN" altLang="en-US" b="1" dirty="0">
              <a:solidFill>
                <a:schemeClr val="lt1">
                  <a:lumMod val="100000"/>
                </a:schemeClr>
              </a:solidFill>
              <a:uFillTx/>
              <a:latin typeface="+mn-ea"/>
              <a:cs typeface="+mn-ea"/>
              <a:sym typeface="+mn-ea"/>
            </a:endParaRPr>
          </a:p>
        </p:txBody>
      </p:sp>
      <p:sp>
        <p:nvSpPr>
          <p:cNvPr id="47" name="标题"/>
          <p:cNvSpPr/>
          <p:nvPr>
            <p:custDataLst>
              <p:tags r:id="rId18"/>
            </p:custDataLst>
          </p:nvPr>
        </p:nvSpPr>
        <p:spPr>
          <a:xfrm>
            <a:off x="3786419" y="3031460"/>
            <a:ext cx="3356838" cy="603990"/>
          </a:xfrm>
          <a:prstGeom prst="rect">
            <a:avLst/>
          </a:prstGeom>
          <a:gradFill>
            <a:gsLst>
              <a:gs pos="80000">
                <a:schemeClr val="accent1">
                  <a:lumMod val="70000"/>
                  <a:lumOff val="30000"/>
                </a:schemeClr>
              </a:gs>
              <a:gs pos="20000">
                <a:schemeClr val="accent1"/>
              </a:gs>
            </a:gsLst>
            <a:lin ang="81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359" tIns="45679" rIns="91359" bIns="45679"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zh-CN" altLang="en-US" b="1" dirty="0">
                <a:solidFill>
                  <a:schemeClr val="lt1">
                    <a:lumMod val="100000"/>
                  </a:schemeClr>
                </a:solidFill>
                <a:uFillTx/>
                <a:latin typeface="+mn-ea"/>
                <a:cs typeface="+mn-ea"/>
                <a:sym typeface="+mn-ea"/>
              </a:rPr>
              <a:t>Science-Backed Solutions</a:t>
            </a:r>
            <a:endParaRPr lang="zh-CN" altLang="en-US" b="1" dirty="0">
              <a:solidFill>
                <a:schemeClr val="lt1">
                  <a:lumMod val="100000"/>
                </a:schemeClr>
              </a:solidFill>
              <a:uFillTx/>
              <a:latin typeface="+mn-ea"/>
              <a:cs typeface="+mn-ea"/>
              <a:sym typeface="+mn-ea"/>
            </a:endParaRPr>
          </a:p>
        </p:txBody>
      </p:sp>
      <p:sp>
        <p:nvSpPr>
          <p:cNvPr id="48" name="任意多边形: 形状 17"/>
          <p:cNvSpPr/>
          <p:nvPr>
            <p:custDataLst>
              <p:tags r:id="rId19"/>
            </p:custDataLst>
          </p:nvPr>
        </p:nvSpPr>
        <p:spPr>
          <a:xfrm>
            <a:off x="3195227" y="4024961"/>
            <a:ext cx="171888" cy="190633"/>
          </a:xfrm>
          <a:custGeom>
            <a:avLst/>
            <a:gdLst>
              <a:gd name="connsiteX0" fmla="*/ 154840 w 172039"/>
              <a:gd name="connsiteY0" fmla="*/ 110895 h 190800"/>
              <a:gd name="connsiteX1" fmla="*/ 169004 w 172039"/>
              <a:gd name="connsiteY1" fmla="*/ 110895 h 190800"/>
              <a:gd name="connsiteX2" fmla="*/ 169004 w 172039"/>
              <a:gd name="connsiteY2" fmla="*/ 125673 h 190800"/>
              <a:gd name="connsiteX3" fmla="*/ 108301 w 172039"/>
              <a:gd name="connsiteY3" fmla="*/ 189005 h 190800"/>
              <a:gd name="connsiteX4" fmla="*/ 103243 w 172039"/>
              <a:gd name="connsiteY4" fmla="*/ 190061 h 190800"/>
              <a:gd name="connsiteX5" fmla="*/ 95149 w 172039"/>
              <a:gd name="connsiteY5" fmla="*/ 186894 h 190800"/>
              <a:gd name="connsiteX6" fmla="*/ 70868 w 172039"/>
              <a:gd name="connsiteY6" fmla="*/ 160506 h 190800"/>
              <a:gd name="connsiteX7" fmla="*/ 70868 w 172039"/>
              <a:gd name="connsiteY7" fmla="*/ 145729 h 190800"/>
              <a:gd name="connsiteX8" fmla="*/ 85032 w 172039"/>
              <a:gd name="connsiteY8" fmla="*/ 145729 h 190800"/>
              <a:gd name="connsiteX9" fmla="*/ 103243 w 172039"/>
              <a:gd name="connsiteY9" fmla="*/ 164728 h 190800"/>
              <a:gd name="connsiteX10" fmla="*/ 50586 w 172039"/>
              <a:gd name="connsiteY10" fmla="*/ 31666 h 190800"/>
              <a:gd name="connsiteX11" fmla="*/ 40468 w 172039"/>
              <a:gd name="connsiteY11" fmla="*/ 42221 h 190800"/>
              <a:gd name="connsiteX12" fmla="*/ 80937 w 172039"/>
              <a:gd name="connsiteY12" fmla="*/ 84443 h 190800"/>
              <a:gd name="connsiteX13" fmla="*/ 121406 w 172039"/>
              <a:gd name="connsiteY13" fmla="*/ 42221 h 190800"/>
              <a:gd name="connsiteX14" fmla="*/ 111289 w 172039"/>
              <a:gd name="connsiteY14" fmla="*/ 31666 h 190800"/>
              <a:gd name="connsiteX15" fmla="*/ 101171 w 172039"/>
              <a:gd name="connsiteY15" fmla="*/ 42221 h 190800"/>
              <a:gd name="connsiteX16" fmla="*/ 80937 w 172039"/>
              <a:gd name="connsiteY16" fmla="*/ 63332 h 190800"/>
              <a:gd name="connsiteX17" fmla="*/ 60703 w 172039"/>
              <a:gd name="connsiteY17" fmla="*/ 42221 h 190800"/>
              <a:gd name="connsiteX18" fmla="*/ 50586 w 172039"/>
              <a:gd name="connsiteY18" fmla="*/ 31666 h 190800"/>
              <a:gd name="connsiteX19" fmla="*/ 30351 w 172039"/>
              <a:gd name="connsiteY19" fmla="*/ 0 h 190800"/>
              <a:gd name="connsiteX20" fmla="*/ 131523 w 172039"/>
              <a:gd name="connsiteY20" fmla="*/ 0 h 190800"/>
              <a:gd name="connsiteX21" fmla="*/ 161874 w 172039"/>
              <a:gd name="connsiteY21" fmla="*/ 31666 h 190800"/>
              <a:gd name="connsiteX22" fmla="*/ 162179 w 172039"/>
              <a:gd name="connsiteY22" fmla="*/ 95028 h 190800"/>
              <a:gd name="connsiteX23" fmla="*/ 102387 w 172039"/>
              <a:gd name="connsiteY23" fmla="*/ 154805 h 190800"/>
              <a:gd name="connsiteX24" fmla="*/ 87318 w 172039"/>
              <a:gd name="connsiteY24" fmla="*/ 139600 h 190800"/>
              <a:gd name="connsiteX25" fmla="*/ 64327 w 172039"/>
              <a:gd name="connsiteY25" fmla="*/ 139600 h 190800"/>
              <a:gd name="connsiteX26" fmla="*/ 64327 w 172039"/>
              <a:gd name="connsiteY26" fmla="*/ 162741 h 190800"/>
              <a:gd name="connsiteX27" fmla="*/ 88691 w 172039"/>
              <a:gd name="connsiteY27" fmla="*/ 190800 h 190800"/>
              <a:gd name="connsiteX28" fmla="*/ 30351 w 172039"/>
              <a:gd name="connsiteY28" fmla="*/ 189997 h 190800"/>
              <a:gd name="connsiteX29" fmla="*/ 0 w 172039"/>
              <a:gd name="connsiteY29" fmla="*/ 158331 h 190800"/>
              <a:gd name="connsiteX30" fmla="*/ 0 w 172039"/>
              <a:gd name="connsiteY30" fmla="*/ 31666 h 190800"/>
              <a:gd name="connsiteX31" fmla="*/ 30351 w 172039"/>
              <a:gd name="connsiteY31" fmla="*/ 0 h 19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72039" h="190800">
                <a:moveTo>
                  <a:pt x="154840" y="110895"/>
                </a:moveTo>
                <a:cubicBezTo>
                  <a:pt x="158887" y="106673"/>
                  <a:pt x="164957" y="106673"/>
                  <a:pt x="169004" y="110895"/>
                </a:cubicBezTo>
                <a:cubicBezTo>
                  <a:pt x="173051" y="115118"/>
                  <a:pt x="173051" y="121451"/>
                  <a:pt x="169004" y="125673"/>
                </a:cubicBezTo>
                <a:lnTo>
                  <a:pt x="108301" y="189005"/>
                </a:lnTo>
                <a:lnTo>
                  <a:pt x="103243" y="190061"/>
                </a:lnTo>
                <a:cubicBezTo>
                  <a:pt x="100207" y="190061"/>
                  <a:pt x="97172" y="189005"/>
                  <a:pt x="95149" y="186894"/>
                </a:cubicBezTo>
                <a:lnTo>
                  <a:pt x="70868" y="160506"/>
                </a:lnTo>
                <a:cubicBezTo>
                  <a:pt x="66821" y="156284"/>
                  <a:pt x="66821" y="149951"/>
                  <a:pt x="70868" y="145729"/>
                </a:cubicBezTo>
                <a:cubicBezTo>
                  <a:pt x="74914" y="141506"/>
                  <a:pt x="80985" y="141506"/>
                  <a:pt x="85032" y="145729"/>
                </a:cubicBezTo>
                <a:lnTo>
                  <a:pt x="103243" y="164728"/>
                </a:lnTo>
                <a:close/>
                <a:moveTo>
                  <a:pt x="50586" y="31666"/>
                </a:moveTo>
                <a:cubicBezTo>
                  <a:pt x="44515" y="31666"/>
                  <a:pt x="40468" y="35888"/>
                  <a:pt x="40468" y="42221"/>
                </a:cubicBezTo>
                <a:cubicBezTo>
                  <a:pt x="40468" y="65443"/>
                  <a:pt x="58679" y="84443"/>
                  <a:pt x="80937" y="84443"/>
                </a:cubicBezTo>
                <a:cubicBezTo>
                  <a:pt x="103195" y="84443"/>
                  <a:pt x="121406" y="65443"/>
                  <a:pt x="121406" y="42221"/>
                </a:cubicBezTo>
                <a:cubicBezTo>
                  <a:pt x="121406" y="35888"/>
                  <a:pt x="117359" y="31666"/>
                  <a:pt x="111289" y="31666"/>
                </a:cubicBezTo>
                <a:cubicBezTo>
                  <a:pt x="105218" y="31666"/>
                  <a:pt x="101171" y="35888"/>
                  <a:pt x="101171" y="42221"/>
                </a:cubicBezTo>
                <a:cubicBezTo>
                  <a:pt x="101171" y="53832"/>
                  <a:pt x="92066" y="63332"/>
                  <a:pt x="80937" y="63332"/>
                </a:cubicBezTo>
                <a:cubicBezTo>
                  <a:pt x="69808" y="63332"/>
                  <a:pt x="60703" y="53832"/>
                  <a:pt x="60703" y="42221"/>
                </a:cubicBezTo>
                <a:cubicBezTo>
                  <a:pt x="60703" y="35888"/>
                  <a:pt x="56656" y="31666"/>
                  <a:pt x="50586" y="31666"/>
                </a:cubicBezTo>
                <a:close/>
                <a:moveTo>
                  <a:pt x="30351" y="0"/>
                </a:moveTo>
                <a:lnTo>
                  <a:pt x="131523" y="0"/>
                </a:lnTo>
                <a:cubicBezTo>
                  <a:pt x="148722" y="0"/>
                  <a:pt x="161874" y="13722"/>
                  <a:pt x="161874" y="31666"/>
                </a:cubicBezTo>
                <a:lnTo>
                  <a:pt x="162179" y="95028"/>
                </a:lnTo>
                <a:lnTo>
                  <a:pt x="102387" y="154805"/>
                </a:lnTo>
                <a:lnTo>
                  <a:pt x="87318" y="139600"/>
                </a:lnTo>
                <a:cubicBezTo>
                  <a:pt x="80890" y="132988"/>
                  <a:pt x="70755" y="132988"/>
                  <a:pt x="64327" y="139600"/>
                </a:cubicBezTo>
                <a:cubicBezTo>
                  <a:pt x="57899" y="146211"/>
                  <a:pt x="57899" y="156129"/>
                  <a:pt x="64327" y="162741"/>
                </a:cubicBezTo>
                <a:lnTo>
                  <a:pt x="88691" y="190800"/>
                </a:lnTo>
                <a:lnTo>
                  <a:pt x="30351" y="189997"/>
                </a:lnTo>
                <a:cubicBezTo>
                  <a:pt x="13152" y="189997"/>
                  <a:pt x="0" y="176275"/>
                  <a:pt x="0" y="158331"/>
                </a:cubicBezTo>
                <a:lnTo>
                  <a:pt x="0" y="31666"/>
                </a:lnTo>
                <a:cubicBezTo>
                  <a:pt x="0" y="13722"/>
                  <a:pt x="13152" y="0"/>
                  <a:pt x="30351" y="0"/>
                </a:cubicBezTo>
                <a:close/>
              </a:path>
            </a:pathLst>
          </a:custGeom>
          <a:gradFill>
            <a:gsLst>
              <a:gs pos="0">
                <a:srgbClr val="FFFFFF"/>
              </a:gs>
              <a:gs pos="80000">
                <a:srgbClr val="FFFFFF">
                  <a:alpha val="60000"/>
                </a:srgbClr>
              </a:gs>
            </a:gsLst>
            <a:lin ang="5400000" scaled="1"/>
          </a:gradFill>
          <a:ln w="6437" cap="flat">
            <a:noFill/>
            <a:prstDash val="solid"/>
            <a:miter/>
          </a:ln>
        </p:spPr>
        <p:txBody>
          <a:bodyPr rtlCol="0" anchor="ctr"/>
          <a:lstStyle/>
          <a:p>
            <a:endParaRPr lang="zh-CN" altLang="en-US" sz="1800"/>
          </a:p>
        </p:txBody>
      </p:sp>
      <p:sp>
        <p:nvSpPr>
          <p:cNvPr id="49" name="图形 1" descr="343439383331313b343532303032383bbfcdbba7b9dcc0ed"/>
          <p:cNvSpPr/>
          <p:nvPr>
            <p:custDataLst>
              <p:tags r:id="rId20"/>
            </p:custDataLst>
          </p:nvPr>
        </p:nvSpPr>
        <p:spPr>
          <a:xfrm>
            <a:off x="8334480" y="3211270"/>
            <a:ext cx="208616" cy="201227"/>
          </a:xfrm>
          <a:custGeom>
            <a:avLst/>
            <a:gdLst>
              <a:gd name="connsiteX0" fmla="*/ 157993 w 208799"/>
              <a:gd name="connsiteY0" fmla="*/ 157701 h 201404"/>
              <a:gd name="connsiteX1" fmla="*/ 113724 w 208799"/>
              <a:gd name="connsiteY1" fmla="*/ 124421 h 201404"/>
              <a:gd name="connsiteX2" fmla="*/ 111102 w 208799"/>
              <a:gd name="connsiteY2" fmla="*/ 117431 h 201404"/>
              <a:gd name="connsiteX3" fmla="*/ 111102 w 208799"/>
              <a:gd name="connsiteY3" fmla="*/ 117326 h 201404"/>
              <a:gd name="connsiteX4" fmla="*/ 111416 w 208799"/>
              <a:gd name="connsiteY4" fmla="*/ 116701 h 201404"/>
              <a:gd name="connsiteX5" fmla="*/ 127991 w 208799"/>
              <a:gd name="connsiteY5" fmla="*/ 72153 h 201404"/>
              <a:gd name="connsiteX6" fmla="*/ 110682 w 208799"/>
              <a:gd name="connsiteY6" fmla="*/ 24580 h 201404"/>
              <a:gd name="connsiteX7" fmla="*/ 109738 w 208799"/>
              <a:gd name="connsiteY7" fmla="*/ 18633 h 201404"/>
              <a:gd name="connsiteX8" fmla="*/ 138481 w 208799"/>
              <a:gd name="connsiteY8" fmla="*/ 167 h 201404"/>
              <a:gd name="connsiteX9" fmla="*/ 176247 w 208799"/>
              <a:gd name="connsiteY9" fmla="*/ 32509 h 201404"/>
              <a:gd name="connsiteX10" fmla="*/ 163658 w 208799"/>
              <a:gd name="connsiteY10" fmla="*/ 80499 h 201404"/>
              <a:gd name="connsiteX11" fmla="*/ 159462 w 208799"/>
              <a:gd name="connsiteY11" fmla="*/ 85716 h 201404"/>
              <a:gd name="connsiteX12" fmla="*/ 159042 w 208799"/>
              <a:gd name="connsiteY12" fmla="*/ 93749 h 201404"/>
              <a:gd name="connsiteX13" fmla="*/ 160616 w 208799"/>
              <a:gd name="connsiteY13" fmla="*/ 96357 h 201404"/>
              <a:gd name="connsiteX14" fmla="*/ 173205 w 208799"/>
              <a:gd name="connsiteY14" fmla="*/ 102512 h 201404"/>
              <a:gd name="connsiteX15" fmla="*/ 186842 w 208799"/>
              <a:gd name="connsiteY15" fmla="*/ 108772 h 201404"/>
              <a:gd name="connsiteX16" fmla="*/ 207823 w 208799"/>
              <a:gd name="connsiteY16" fmla="*/ 127551 h 201404"/>
              <a:gd name="connsiteX17" fmla="*/ 205724 w 208799"/>
              <a:gd name="connsiteY17" fmla="*/ 147373 h 201404"/>
              <a:gd name="connsiteX18" fmla="*/ 163134 w 208799"/>
              <a:gd name="connsiteY18" fmla="*/ 160518 h 201404"/>
              <a:gd name="connsiteX19" fmla="*/ 157993 w 208799"/>
              <a:gd name="connsiteY19" fmla="*/ 157701 h 201404"/>
              <a:gd name="connsiteX20" fmla="*/ 114 w 208799"/>
              <a:gd name="connsiteY20" fmla="*/ 178567 h 201404"/>
              <a:gd name="connsiteX21" fmla="*/ 114 w 208799"/>
              <a:gd name="connsiteY21" fmla="*/ 171264 h 201404"/>
              <a:gd name="connsiteX22" fmla="*/ 2212 w 208799"/>
              <a:gd name="connsiteY22" fmla="*/ 165005 h 201404"/>
              <a:gd name="connsiteX23" fmla="*/ 21829 w 208799"/>
              <a:gd name="connsiteY23" fmla="*/ 146434 h 201404"/>
              <a:gd name="connsiteX24" fmla="*/ 22458 w 208799"/>
              <a:gd name="connsiteY24" fmla="*/ 146017 h 201404"/>
              <a:gd name="connsiteX25" fmla="*/ 42075 w 208799"/>
              <a:gd name="connsiteY25" fmla="*/ 136836 h 201404"/>
              <a:gd name="connsiteX26" fmla="*/ 48369 w 208799"/>
              <a:gd name="connsiteY26" fmla="*/ 134228 h 201404"/>
              <a:gd name="connsiteX27" fmla="*/ 50153 w 208799"/>
              <a:gd name="connsiteY27" fmla="*/ 132871 h 201404"/>
              <a:gd name="connsiteX28" fmla="*/ 53510 w 208799"/>
              <a:gd name="connsiteY28" fmla="*/ 115970 h 201404"/>
              <a:gd name="connsiteX29" fmla="*/ 49419 w 208799"/>
              <a:gd name="connsiteY29" fmla="*/ 110858 h 201404"/>
              <a:gd name="connsiteX30" fmla="*/ 49209 w 208799"/>
              <a:gd name="connsiteY30" fmla="*/ 110650 h 201404"/>
              <a:gd name="connsiteX31" fmla="*/ 33578 w 208799"/>
              <a:gd name="connsiteY31" fmla="*/ 61720 h 201404"/>
              <a:gd name="connsiteX32" fmla="*/ 72392 w 208799"/>
              <a:gd name="connsiteY32" fmla="*/ 26249 h 201404"/>
              <a:gd name="connsiteX33" fmla="*/ 112256 w 208799"/>
              <a:gd name="connsiteY33" fmla="*/ 61512 h 201404"/>
              <a:gd name="connsiteX34" fmla="*/ 112360 w 208799"/>
              <a:gd name="connsiteY34" fmla="*/ 62033 h 201404"/>
              <a:gd name="connsiteX35" fmla="*/ 107115 w 208799"/>
              <a:gd name="connsiteY35" fmla="*/ 93123 h 201404"/>
              <a:gd name="connsiteX36" fmla="*/ 96835 w 208799"/>
              <a:gd name="connsiteY36" fmla="*/ 110546 h 201404"/>
              <a:gd name="connsiteX37" fmla="*/ 96415 w 208799"/>
              <a:gd name="connsiteY37" fmla="*/ 111172 h 201404"/>
              <a:gd name="connsiteX38" fmla="*/ 92639 w 208799"/>
              <a:gd name="connsiteY38" fmla="*/ 115553 h 201404"/>
              <a:gd name="connsiteX39" fmla="*/ 92219 w 208799"/>
              <a:gd name="connsiteY39" fmla="*/ 116596 h 201404"/>
              <a:gd name="connsiteX40" fmla="*/ 94527 w 208799"/>
              <a:gd name="connsiteY40" fmla="*/ 133810 h 201404"/>
              <a:gd name="connsiteX41" fmla="*/ 102710 w 208799"/>
              <a:gd name="connsiteY41" fmla="*/ 136836 h 201404"/>
              <a:gd name="connsiteX42" fmla="*/ 103234 w 208799"/>
              <a:gd name="connsiteY42" fmla="*/ 137044 h 201404"/>
              <a:gd name="connsiteX43" fmla="*/ 137432 w 208799"/>
              <a:gd name="connsiteY43" fmla="*/ 156659 h 201404"/>
              <a:gd name="connsiteX44" fmla="*/ 137747 w 208799"/>
              <a:gd name="connsiteY44" fmla="*/ 156867 h 201404"/>
              <a:gd name="connsiteX45" fmla="*/ 145510 w 208799"/>
              <a:gd name="connsiteY45" fmla="*/ 168239 h 201404"/>
              <a:gd name="connsiteX46" fmla="*/ 145930 w 208799"/>
              <a:gd name="connsiteY46" fmla="*/ 171785 h 201404"/>
              <a:gd name="connsiteX47" fmla="*/ 145930 w 208799"/>
              <a:gd name="connsiteY47" fmla="*/ 179923 h 201404"/>
              <a:gd name="connsiteX48" fmla="*/ 145720 w 208799"/>
              <a:gd name="connsiteY48" fmla="*/ 181384 h 201404"/>
              <a:gd name="connsiteX49" fmla="*/ 114458 w 208799"/>
              <a:gd name="connsiteY49" fmla="*/ 198389 h 201404"/>
              <a:gd name="connsiteX50" fmla="*/ 34732 w 208799"/>
              <a:gd name="connsiteY50" fmla="*/ 198389 h 201404"/>
              <a:gd name="connsiteX51" fmla="*/ 4310 w 208799"/>
              <a:gd name="connsiteY51" fmla="*/ 185870 h 201404"/>
              <a:gd name="connsiteX52" fmla="*/ 114 w 208799"/>
              <a:gd name="connsiteY52" fmla="*/ 178567 h 201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08799" h="201404">
                <a:moveTo>
                  <a:pt x="157993" y="157701"/>
                </a:moveTo>
                <a:cubicBezTo>
                  <a:pt x="148972" y="140696"/>
                  <a:pt x="132397" y="131829"/>
                  <a:pt x="113724" y="124421"/>
                </a:cubicBezTo>
                <a:cubicBezTo>
                  <a:pt x="110891" y="123274"/>
                  <a:pt x="109738" y="120040"/>
                  <a:pt x="111102" y="117431"/>
                </a:cubicBezTo>
                <a:lnTo>
                  <a:pt x="111102" y="117326"/>
                </a:lnTo>
                <a:lnTo>
                  <a:pt x="111416" y="116701"/>
                </a:lnTo>
                <a:cubicBezTo>
                  <a:pt x="119704" y="105225"/>
                  <a:pt x="126942" y="90723"/>
                  <a:pt x="127991" y="72153"/>
                </a:cubicBezTo>
                <a:cubicBezTo>
                  <a:pt x="129984" y="50870"/>
                  <a:pt x="121907" y="35847"/>
                  <a:pt x="110682" y="24580"/>
                </a:cubicBezTo>
                <a:cubicBezTo>
                  <a:pt x="109108" y="23015"/>
                  <a:pt x="108689" y="20615"/>
                  <a:pt x="109738" y="18633"/>
                </a:cubicBezTo>
                <a:cubicBezTo>
                  <a:pt x="115088" y="8826"/>
                  <a:pt x="123375" y="1106"/>
                  <a:pt x="138481" y="167"/>
                </a:cubicBezTo>
                <a:cubicBezTo>
                  <a:pt x="161560" y="-876"/>
                  <a:pt x="174149" y="13730"/>
                  <a:pt x="176247" y="32509"/>
                </a:cubicBezTo>
                <a:cubicBezTo>
                  <a:pt x="179394" y="53374"/>
                  <a:pt x="172051" y="70066"/>
                  <a:pt x="163658" y="80499"/>
                </a:cubicBezTo>
                <a:cubicBezTo>
                  <a:pt x="162609" y="82586"/>
                  <a:pt x="160511" y="83629"/>
                  <a:pt x="159462" y="85716"/>
                </a:cubicBezTo>
                <a:cubicBezTo>
                  <a:pt x="158623" y="87385"/>
                  <a:pt x="158413" y="91245"/>
                  <a:pt x="159042" y="93749"/>
                </a:cubicBezTo>
                <a:cubicBezTo>
                  <a:pt x="159252" y="94792"/>
                  <a:pt x="159776" y="95627"/>
                  <a:pt x="160616" y="96357"/>
                </a:cubicBezTo>
                <a:cubicBezTo>
                  <a:pt x="163553" y="98861"/>
                  <a:pt x="169532" y="100634"/>
                  <a:pt x="173205" y="102512"/>
                </a:cubicBezTo>
                <a:cubicBezTo>
                  <a:pt x="178449" y="104599"/>
                  <a:pt x="182646" y="106685"/>
                  <a:pt x="186842" y="108772"/>
                </a:cubicBezTo>
                <a:cubicBezTo>
                  <a:pt x="195234" y="112945"/>
                  <a:pt x="204675" y="119204"/>
                  <a:pt x="207823" y="127551"/>
                </a:cubicBezTo>
                <a:cubicBezTo>
                  <a:pt x="209921" y="132768"/>
                  <a:pt x="208871" y="143200"/>
                  <a:pt x="205724" y="147373"/>
                </a:cubicBezTo>
                <a:cubicBezTo>
                  <a:pt x="198906" y="157076"/>
                  <a:pt x="179288" y="158640"/>
                  <a:pt x="163134" y="160518"/>
                </a:cubicBezTo>
                <a:cubicBezTo>
                  <a:pt x="161036" y="160623"/>
                  <a:pt x="159042" y="159579"/>
                  <a:pt x="157993" y="157701"/>
                </a:cubicBezTo>
                <a:moveTo>
                  <a:pt x="114" y="178567"/>
                </a:moveTo>
                <a:lnTo>
                  <a:pt x="114" y="171264"/>
                </a:lnTo>
                <a:cubicBezTo>
                  <a:pt x="114" y="169178"/>
                  <a:pt x="1163" y="167091"/>
                  <a:pt x="2212" y="165005"/>
                </a:cubicBezTo>
                <a:cubicBezTo>
                  <a:pt x="6303" y="156762"/>
                  <a:pt x="14591" y="151547"/>
                  <a:pt x="21829" y="146434"/>
                </a:cubicBezTo>
                <a:cubicBezTo>
                  <a:pt x="22039" y="146330"/>
                  <a:pt x="22249" y="146121"/>
                  <a:pt x="22458" y="146017"/>
                </a:cubicBezTo>
                <a:cubicBezTo>
                  <a:pt x="28648" y="142992"/>
                  <a:pt x="34837" y="139861"/>
                  <a:pt x="42075" y="136836"/>
                </a:cubicBezTo>
                <a:cubicBezTo>
                  <a:pt x="43859" y="136002"/>
                  <a:pt x="46376" y="135063"/>
                  <a:pt x="48369" y="134228"/>
                </a:cubicBezTo>
                <a:cubicBezTo>
                  <a:pt x="49104" y="133915"/>
                  <a:pt x="49733" y="133498"/>
                  <a:pt x="50153" y="132871"/>
                </a:cubicBezTo>
                <a:cubicBezTo>
                  <a:pt x="53195" y="129220"/>
                  <a:pt x="56447" y="121708"/>
                  <a:pt x="53510" y="115970"/>
                </a:cubicBezTo>
                <a:cubicBezTo>
                  <a:pt x="52461" y="113884"/>
                  <a:pt x="51412" y="112841"/>
                  <a:pt x="49419" y="110858"/>
                </a:cubicBezTo>
                <a:lnTo>
                  <a:pt x="49209" y="110650"/>
                </a:lnTo>
                <a:cubicBezTo>
                  <a:pt x="39767" y="100217"/>
                  <a:pt x="31480" y="82482"/>
                  <a:pt x="33578" y="61720"/>
                </a:cubicBezTo>
                <a:cubicBezTo>
                  <a:pt x="35676" y="40855"/>
                  <a:pt x="49314" y="26249"/>
                  <a:pt x="72392" y="26249"/>
                </a:cubicBezTo>
                <a:cubicBezTo>
                  <a:pt x="95366" y="26249"/>
                  <a:pt x="109004" y="40750"/>
                  <a:pt x="112256" y="61512"/>
                </a:cubicBezTo>
                <a:cubicBezTo>
                  <a:pt x="112256" y="61720"/>
                  <a:pt x="112256" y="61825"/>
                  <a:pt x="112360" y="62033"/>
                </a:cubicBezTo>
                <a:cubicBezTo>
                  <a:pt x="113304" y="74448"/>
                  <a:pt x="110262" y="85820"/>
                  <a:pt x="107115" y="93123"/>
                </a:cubicBezTo>
                <a:cubicBezTo>
                  <a:pt x="104073" y="100322"/>
                  <a:pt x="100926" y="105434"/>
                  <a:pt x="96835" y="110546"/>
                </a:cubicBezTo>
                <a:cubicBezTo>
                  <a:pt x="96625" y="110754"/>
                  <a:pt x="96520" y="110963"/>
                  <a:pt x="96415" y="111172"/>
                </a:cubicBezTo>
                <a:cubicBezTo>
                  <a:pt x="95366" y="112841"/>
                  <a:pt x="93687" y="113884"/>
                  <a:pt x="92639" y="115553"/>
                </a:cubicBezTo>
                <a:cubicBezTo>
                  <a:pt x="92429" y="115867"/>
                  <a:pt x="92324" y="116179"/>
                  <a:pt x="92219" y="116596"/>
                </a:cubicBezTo>
                <a:cubicBezTo>
                  <a:pt x="90435" y="122752"/>
                  <a:pt x="92429" y="130785"/>
                  <a:pt x="94527" y="133810"/>
                </a:cubicBezTo>
                <a:cubicBezTo>
                  <a:pt x="95576" y="135793"/>
                  <a:pt x="99562" y="135897"/>
                  <a:pt x="102710" y="136836"/>
                </a:cubicBezTo>
                <a:cubicBezTo>
                  <a:pt x="102919" y="136941"/>
                  <a:pt x="103024" y="136941"/>
                  <a:pt x="103234" y="137044"/>
                </a:cubicBezTo>
                <a:cubicBezTo>
                  <a:pt x="115718" y="142261"/>
                  <a:pt x="128096" y="148416"/>
                  <a:pt x="137432" y="156659"/>
                </a:cubicBezTo>
                <a:cubicBezTo>
                  <a:pt x="137537" y="156762"/>
                  <a:pt x="137642" y="156867"/>
                  <a:pt x="137747" y="156867"/>
                </a:cubicBezTo>
                <a:cubicBezTo>
                  <a:pt x="140474" y="159579"/>
                  <a:pt x="144041" y="163231"/>
                  <a:pt x="145510" y="168239"/>
                </a:cubicBezTo>
                <a:cubicBezTo>
                  <a:pt x="145824" y="169386"/>
                  <a:pt x="145930" y="170638"/>
                  <a:pt x="145930" y="171785"/>
                </a:cubicBezTo>
                <a:lnTo>
                  <a:pt x="145930" y="179923"/>
                </a:lnTo>
                <a:cubicBezTo>
                  <a:pt x="145930" y="180445"/>
                  <a:pt x="145824" y="180967"/>
                  <a:pt x="145720" y="181384"/>
                </a:cubicBezTo>
                <a:cubicBezTo>
                  <a:pt x="142153" y="192234"/>
                  <a:pt x="127781" y="195364"/>
                  <a:pt x="114458" y="198389"/>
                </a:cubicBezTo>
                <a:cubicBezTo>
                  <a:pt x="91380" y="202562"/>
                  <a:pt x="58860" y="202562"/>
                  <a:pt x="34732" y="198389"/>
                </a:cubicBezTo>
                <a:cubicBezTo>
                  <a:pt x="23193" y="196303"/>
                  <a:pt x="10604" y="193173"/>
                  <a:pt x="4310" y="185870"/>
                </a:cubicBezTo>
                <a:cubicBezTo>
                  <a:pt x="2212" y="184827"/>
                  <a:pt x="1163" y="182740"/>
                  <a:pt x="114" y="178567"/>
                </a:cubicBezTo>
              </a:path>
            </a:pathLst>
          </a:custGeom>
          <a:gradFill>
            <a:gsLst>
              <a:gs pos="0">
                <a:srgbClr val="FFFFFF"/>
              </a:gs>
              <a:gs pos="65000">
                <a:srgbClr val="FFFFFF">
                  <a:alpha val="60000"/>
                </a:srgbClr>
              </a:gs>
            </a:gsLst>
            <a:lin ang="4800001" scaled="1"/>
          </a:gradFill>
          <a:ln w="7147" cap="flat">
            <a:noFill/>
            <a:prstDash val="solid"/>
            <a:miter/>
          </a:ln>
        </p:spPr>
        <p:txBody>
          <a:bodyPr rtlCol="0" anchor="ctr"/>
          <a:lstStyle/>
          <a:p>
            <a:endParaRPr lang="zh-CN" altLang="en-US" sz="1800"/>
          </a:p>
        </p:txBody>
      </p:sp>
      <p:sp>
        <p:nvSpPr>
          <p:cNvPr id="50" name="图片 48" descr="343435383036303b343532343134393bcdb7c4d4b7e7b1a9"/>
          <p:cNvSpPr/>
          <p:nvPr>
            <p:custDataLst>
              <p:tags r:id="rId21"/>
            </p:custDataLst>
          </p:nvPr>
        </p:nvSpPr>
        <p:spPr>
          <a:xfrm>
            <a:off x="8343388" y="4819954"/>
            <a:ext cx="178632" cy="208616"/>
          </a:xfrm>
          <a:custGeom>
            <a:avLst/>
            <a:gdLst>
              <a:gd name="connsiteX0" fmla="*/ 99108 w 178789"/>
              <a:gd name="connsiteY0" fmla="*/ 114 h 208799"/>
              <a:gd name="connsiteX1" fmla="*/ 20322 w 178789"/>
              <a:gd name="connsiteY1" fmla="*/ 67244 h 208799"/>
              <a:gd name="connsiteX2" fmla="*/ 1221 w 178789"/>
              <a:gd name="connsiteY2" fmla="*/ 100942 h 208799"/>
              <a:gd name="connsiteX3" fmla="*/ 8527 w 178789"/>
              <a:gd name="connsiteY3" fmla="*/ 113482 h 208799"/>
              <a:gd name="connsiteX4" fmla="*/ 21415 w 178789"/>
              <a:gd name="connsiteY4" fmla="*/ 113482 h 208799"/>
              <a:gd name="connsiteX5" fmla="*/ 21415 w 178789"/>
              <a:gd name="connsiteY5" fmla="*/ 155365 h 208799"/>
              <a:gd name="connsiteX6" fmla="*/ 43978 w 178789"/>
              <a:gd name="connsiteY6" fmla="*/ 173149 h 208799"/>
              <a:gd name="connsiteX7" fmla="*/ 58430 w 178789"/>
              <a:gd name="connsiteY7" fmla="*/ 171152 h 208799"/>
              <a:gd name="connsiteX8" fmla="*/ 58430 w 178789"/>
              <a:gd name="connsiteY8" fmla="*/ 195423 h 208799"/>
              <a:gd name="connsiteX9" fmla="*/ 71922 w 178789"/>
              <a:gd name="connsiteY9" fmla="*/ 208914 h 208799"/>
              <a:gd name="connsiteX10" fmla="*/ 115774 w 178789"/>
              <a:gd name="connsiteY10" fmla="*/ 208914 h 208799"/>
              <a:gd name="connsiteX11" fmla="*/ 129268 w 178789"/>
              <a:gd name="connsiteY11" fmla="*/ 195423 h 208799"/>
              <a:gd name="connsiteX12" fmla="*/ 129268 w 178789"/>
              <a:gd name="connsiteY12" fmla="*/ 153752 h 208799"/>
              <a:gd name="connsiteX13" fmla="*/ 178906 w 178789"/>
              <a:gd name="connsiteY13" fmla="*/ 79891 h 208799"/>
              <a:gd name="connsiteX14" fmla="*/ 99108 w 178789"/>
              <a:gd name="connsiteY14" fmla="*/ 114 h 208799"/>
              <a:gd name="connsiteX15" fmla="*/ 128084 w 178789"/>
              <a:gd name="connsiteY15" fmla="*/ 71996 h 208799"/>
              <a:gd name="connsiteX16" fmla="*/ 84582 w 178789"/>
              <a:gd name="connsiteY16" fmla="*/ 117721 h 208799"/>
              <a:gd name="connsiteX17" fmla="*/ 78800 w 178789"/>
              <a:gd name="connsiteY17" fmla="*/ 114907 h 208799"/>
              <a:gd name="connsiteX18" fmla="*/ 83382 w 178789"/>
              <a:gd name="connsiteY18" fmla="*/ 83600 h 208799"/>
              <a:gd name="connsiteX19" fmla="*/ 63492 w 178789"/>
              <a:gd name="connsiteY19" fmla="*/ 83600 h 208799"/>
              <a:gd name="connsiteX20" fmla="*/ 61047 w 178789"/>
              <a:gd name="connsiteY20" fmla="*/ 77904 h 208799"/>
              <a:gd name="connsiteX21" fmla="*/ 104552 w 178789"/>
              <a:gd name="connsiteY21" fmla="*/ 32180 h 208799"/>
              <a:gd name="connsiteX22" fmla="*/ 110334 w 178789"/>
              <a:gd name="connsiteY22" fmla="*/ 34993 h 208799"/>
              <a:gd name="connsiteX23" fmla="*/ 105752 w 178789"/>
              <a:gd name="connsiteY23" fmla="*/ 66300 h 208799"/>
              <a:gd name="connsiteX24" fmla="*/ 125641 w 178789"/>
              <a:gd name="connsiteY24" fmla="*/ 66300 h 208799"/>
              <a:gd name="connsiteX25" fmla="*/ 128084 w 178789"/>
              <a:gd name="connsiteY25" fmla="*/ 71996 h 20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8789" h="208799">
                <a:moveTo>
                  <a:pt x="99108" y="114"/>
                </a:moveTo>
                <a:cubicBezTo>
                  <a:pt x="59343" y="114"/>
                  <a:pt x="26383" y="29195"/>
                  <a:pt x="20322" y="67244"/>
                </a:cubicBezTo>
                <a:lnTo>
                  <a:pt x="1221" y="100942"/>
                </a:lnTo>
                <a:cubicBezTo>
                  <a:pt x="-1954" y="106540"/>
                  <a:pt x="2091" y="113482"/>
                  <a:pt x="8527" y="113482"/>
                </a:cubicBezTo>
                <a:lnTo>
                  <a:pt x="21415" y="113482"/>
                </a:lnTo>
                <a:lnTo>
                  <a:pt x="21415" y="155365"/>
                </a:lnTo>
                <a:cubicBezTo>
                  <a:pt x="21415" y="167193"/>
                  <a:pt x="32475" y="175910"/>
                  <a:pt x="43978" y="173149"/>
                </a:cubicBezTo>
                <a:lnTo>
                  <a:pt x="58430" y="171152"/>
                </a:lnTo>
                <a:lnTo>
                  <a:pt x="58430" y="195423"/>
                </a:lnTo>
                <a:cubicBezTo>
                  <a:pt x="58430" y="202874"/>
                  <a:pt x="64471" y="208914"/>
                  <a:pt x="71922" y="208914"/>
                </a:cubicBezTo>
                <a:lnTo>
                  <a:pt x="115774" y="208914"/>
                </a:lnTo>
                <a:cubicBezTo>
                  <a:pt x="123227" y="208914"/>
                  <a:pt x="129268" y="202874"/>
                  <a:pt x="129268" y="195423"/>
                </a:cubicBezTo>
                <a:lnTo>
                  <a:pt x="129268" y="153752"/>
                </a:lnTo>
                <a:cubicBezTo>
                  <a:pt x="158384" y="141858"/>
                  <a:pt x="178906" y="113275"/>
                  <a:pt x="178906" y="79891"/>
                </a:cubicBezTo>
                <a:cubicBezTo>
                  <a:pt x="178903" y="35828"/>
                  <a:pt x="143176" y="114"/>
                  <a:pt x="99108" y="114"/>
                </a:cubicBezTo>
                <a:moveTo>
                  <a:pt x="128084" y="71996"/>
                </a:moveTo>
                <a:lnTo>
                  <a:pt x="84582" y="117721"/>
                </a:lnTo>
                <a:cubicBezTo>
                  <a:pt x="82315" y="120105"/>
                  <a:pt x="78325" y="118162"/>
                  <a:pt x="78800" y="114907"/>
                </a:cubicBezTo>
                <a:lnTo>
                  <a:pt x="83382" y="83600"/>
                </a:lnTo>
                <a:lnTo>
                  <a:pt x="63492" y="83600"/>
                </a:lnTo>
                <a:cubicBezTo>
                  <a:pt x="60527" y="83600"/>
                  <a:pt x="59006" y="80053"/>
                  <a:pt x="61047" y="77904"/>
                </a:cubicBezTo>
                <a:lnTo>
                  <a:pt x="104552" y="32180"/>
                </a:lnTo>
                <a:cubicBezTo>
                  <a:pt x="106819" y="29796"/>
                  <a:pt x="110809" y="31738"/>
                  <a:pt x="110334" y="34993"/>
                </a:cubicBezTo>
                <a:lnTo>
                  <a:pt x="105752" y="66300"/>
                </a:lnTo>
                <a:lnTo>
                  <a:pt x="125641" y="66300"/>
                </a:lnTo>
                <a:cubicBezTo>
                  <a:pt x="128603" y="66300"/>
                  <a:pt x="130128" y="69847"/>
                  <a:pt x="128084" y="71996"/>
                </a:cubicBezTo>
              </a:path>
            </a:pathLst>
          </a:custGeom>
          <a:gradFill>
            <a:gsLst>
              <a:gs pos="0">
                <a:srgbClr val="FFFFFF"/>
              </a:gs>
              <a:gs pos="65000">
                <a:srgbClr val="FFFFFF">
                  <a:alpha val="60000"/>
                </a:srgbClr>
              </a:gs>
            </a:gsLst>
            <a:lin ang="4800001" scaled="1"/>
          </a:gradFill>
          <a:ln w="7148" cap="flat">
            <a:noFill/>
            <a:prstDash val="solid"/>
            <a:miter/>
          </a:ln>
        </p:spPr>
        <p:txBody>
          <a:bodyPr rtlCol="0" anchor="ctr"/>
          <a:lstStyle/>
          <a:p>
            <a:endParaRPr lang="zh-CN" altLang="en-US" sz="1800"/>
          </a:p>
        </p:txBody>
      </p:sp>
      <p:sp>
        <p:nvSpPr>
          <p:cNvPr id="51" name="矩形 50"/>
          <p:cNvSpPr/>
          <p:nvPr/>
        </p:nvSpPr>
        <p:spPr>
          <a:xfrm flipV="1">
            <a:off x="3693160"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2"/>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文本框 61"/>
          <p:cNvSpPr txBox="1">
            <a:spLocks noChangeArrowheads="1"/>
          </p:cNvSpPr>
          <p:nvPr>
            <p:custDataLst>
              <p:tags r:id="rId1"/>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01</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custDataLst>
              <p:tags r:id="rId2"/>
            </p:custDataLst>
          </p:nvPr>
        </p:nvSpPr>
        <p:spPr>
          <a:xfrm>
            <a:off x="1360805" y="116205"/>
            <a:ext cx="5298440" cy="763905"/>
          </a:xfrm>
          <a:prstGeom prst="rect">
            <a:avLst/>
          </a:prstGeom>
          <a:noFill/>
        </p:spPr>
        <p:txBody>
          <a:bodyPr wrap="none" rtlCol="0" anchor="ctr" anchorCtr="0">
            <a:noAutofit/>
          </a:bodyPr>
          <a:lstStyle/>
          <a:p>
            <a:pPr algn="l">
              <a:lnSpc>
                <a:spcPct val="120000"/>
              </a:lnSpc>
            </a:pPr>
            <a:r>
              <a:rPr lang="en-US" altLang="zh-CN" sz="36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About us</a:t>
            </a:r>
            <a:endParaRPr lang="en-US" altLang="zh-CN" sz="36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 name="文本框 1"/>
          <p:cNvSpPr txBox="1"/>
          <p:nvPr>
            <p:custDataLst>
              <p:tags r:id="rId3"/>
            </p:custDataLst>
          </p:nvPr>
        </p:nvSpPr>
        <p:spPr>
          <a:xfrm>
            <a:off x="668655" y="1312545"/>
            <a:ext cx="5557520" cy="54038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Why Choose Us?</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405320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5" name="组合 34"/>
          <p:cNvGrpSpPr/>
          <p:nvPr/>
        </p:nvGrpSpPr>
        <p:grpSpPr>
          <a:xfrm>
            <a:off x="1076325" y="1962150"/>
            <a:ext cx="10536555" cy="4269591"/>
            <a:chOff x="1896" y="3090"/>
            <a:chExt cx="16593" cy="6724"/>
          </a:xfrm>
        </p:grpSpPr>
        <p:sp>
          <p:nvSpPr>
            <p:cNvPr id="18" name="任意多边形: 形状 17"/>
            <p:cNvSpPr/>
            <p:nvPr>
              <p:custDataLst>
                <p:tags r:id="rId4"/>
              </p:custDataLst>
            </p:nvPr>
          </p:nvSpPr>
          <p:spPr>
            <a:xfrm>
              <a:off x="2377" y="6657"/>
              <a:ext cx="15496" cy="3157"/>
            </a:xfrm>
            <a:custGeom>
              <a:avLst/>
              <a:gdLst>
                <a:gd name="connsiteX0" fmla="*/ 4924244 w 9848488"/>
                <a:gd name="connsiteY0" fmla="*/ 0 h 2006368"/>
                <a:gd name="connsiteX1" fmla="*/ 9775437 w 9848488"/>
                <a:gd name="connsiteY1" fmla="*/ 1858432 h 2006368"/>
                <a:gd name="connsiteX2" fmla="*/ 9848488 w 9848488"/>
                <a:gd name="connsiteY2" fmla="*/ 2006368 h 2006368"/>
                <a:gd name="connsiteX3" fmla="*/ 0 w 9848488"/>
                <a:gd name="connsiteY3" fmla="*/ 2006368 h 2006368"/>
                <a:gd name="connsiteX4" fmla="*/ 73051 w 9848488"/>
                <a:gd name="connsiteY4" fmla="*/ 1858432 h 2006368"/>
                <a:gd name="connsiteX5" fmla="*/ 4924244 w 9848488"/>
                <a:gd name="connsiteY5" fmla="*/ 0 h 200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8488" h="2006368">
                  <a:moveTo>
                    <a:pt x="4924244" y="0"/>
                  </a:moveTo>
                  <a:cubicBezTo>
                    <a:pt x="7203603" y="0"/>
                    <a:pt x="9132307" y="781751"/>
                    <a:pt x="9775437" y="1858432"/>
                  </a:cubicBezTo>
                  <a:lnTo>
                    <a:pt x="9848488" y="2006368"/>
                  </a:lnTo>
                  <a:lnTo>
                    <a:pt x="0" y="2006368"/>
                  </a:lnTo>
                  <a:lnTo>
                    <a:pt x="73051" y="1858432"/>
                  </a:lnTo>
                  <a:cubicBezTo>
                    <a:pt x="716182" y="781751"/>
                    <a:pt x="2644886" y="0"/>
                    <a:pt x="4924244" y="0"/>
                  </a:cubicBezTo>
                  <a:close/>
                </a:path>
              </a:pathLst>
            </a:custGeom>
            <a:gradFill>
              <a:gsLst>
                <a:gs pos="0">
                  <a:schemeClr val="accent1">
                    <a:alpha val="15000"/>
                  </a:schemeClr>
                </a:gs>
                <a:gs pos="100000">
                  <a:schemeClr val="accent1">
                    <a:alpha val="0"/>
                  </a:schemeClr>
                </a:gs>
              </a:gsLst>
              <a:lin ang="5400000" scaled="1"/>
            </a:gradFill>
            <a:ln>
              <a:gradFill>
                <a:gsLst>
                  <a:gs pos="0">
                    <a:schemeClr val="accent1"/>
                  </a:gs>
                  <a:gs pos="87000">
                    <a:schemeClr val="accent1">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6" name="任意多边形: 形状 4"/>
            <p:cNvSpPr/>
            <p:nvPr>
              <p:custDataLst>
                <p:tags r:id="rId5"/>
              </p:custDataLst>
            </p:nvPr>
          </p:nvSpPr>
          <p:spPr>
            <a:xfrm>
              <a:off x="9529" y="8710"/>
              <a:ext cx="1272" cy="644"/>
            </a:xfrm>
            <a:custGeom>
              <a:avLst/>
              <a:gdLst>
                <a:gd name="connsiteX0" fmla="*/ 1450658 w 1450657"/>
                <a:gd name="connsiteY0" fmla="*/ 523875 h 734377"/>
                <a:gd name="connsiteX1" fmla="*/ 161925 w 1450657"/>
                <a:gd name="connsiteY1" fmla="*/ 734377 h 734377"/>
                <a:gd name="connsiteX2" fmla="*/ 0 w 1450657"/>
                <a:gd name="connsiteY2" fmla="*/ 0 h 734377"/>
              </a:gdLst>
              <a:ahLst/>
              <a:cxnLst>
                <a:cxn ang="0">
                  <a:pos x="connsiteX0" y="connsiteY0"/>
                </a:cxn>
                <a:cxn ang="0">
                  <a:pos x="connsiteX1" y="connsiteY1"/>
                </a:cxn>
                <a:cxn ang="0">
                  <a:pos x="connsiteX2" y="connsiteY2"/>
                </a:cxn>
              </a:cxnLst>
              <a:rect l="l" t="t" r="r" b="b"/>
              <a:pathLst>
                <a:path w="1450657" h="734377">
                  <a:moveTo>
                    <a:pt x="1450658" y="523875"/>
                  </a:moveTo>
                  <a:lnTo>
                    <a:pt x="161925" y="734377"/>
                  </a:lnTo>
                  <a:lnTo>
                    <a:pt x="0" y="0"/>
                  </a:lnTo>
                  <a:close/>
                </a:path>
              </a:pathLst>
            </a:custGeom>
            <a:gradFill>
              <a:gsLst>
                <a:gs pos="1000">
                  <a:schemeClr val="accent1">
                    <a:lumMod val="78000"/>
                    <a:lumOff val="22000"/>
                  </a:schemeClr>
                </a:gs>
                <a:gs pos="78000">
                  <a:schemeClr val="accent1">
                    <a:lumMod val="91000"/>
                  </a:schemeClr>
                </a:gs>
              </a:gsLst>
              <a:lin ang="16200000" scaled="0"/>
            </a:gradFill>
            <a:ln w="48331" cap="flat">
              <a:noFill/>
              <a:prstDash val="solid"/>
              <a:miter/>
            </a:ln>
          </p:spPr>
          <p:txBody>
            <a:bodyPr rot="0" spcFirstLastPara="0" vertOverflow="overflow" horzOverflow="overflow" vert="horz" wrap="square" lIns="91359" tIns="45679" rIns="91359" bIns="45679" numCol="1" spcCol="0" rtlCol="0" fromWordArt="0" anchor="ctr" anchorCtr="0" forceAA="0" compatLnSpc="1">
              <a:noAutofit/>
            </a:bodyPr>
            <a:p>
              <a:endParaRPr lang="zh-CN" altLang="en-US" sz="1800"/>
            </a:p>
          </p:txBody>
        </p:sp>
        <p:sp>
          <p:nvSpPr>
            <p:cNvPr id="11" name="任意多边形: 形状 5"/>
            <p:cNvSpPr/>
            <p:nvPr>
              <p:custDataLst>
                <p:tags r:id="rId6"/>
              </p:custDataLst>
            </p:nvPr>
          </p:nvSpPr>
          <p:spPr>
            <a:xfrm>
              <a:off x="8837" y="8282"/>
              <a:ext cx="833" cy="1072"/>
            </a:xfrm>
            <a:custGeom>
              <a:avLst/>
              <a:gdLst>
                <a:gd name="connsiteX0" fmla="*/ 0 w 950595"/>
                <a:gd name="connsiteY0" fmla="*/ 0 h 1223009"/>
                <a:gd name="connsiteX1" fmla="*/ 788670 w 950595"/>
                <a:gd name="connsiteY1" fmla="*/ 488633 h 1223009"/>
                <a:gd name="connsiteX2" fmla="*/ 950595 w 950595"/>
                <a:gd name="connsiteY2" fmla="*/ 1223010 h 1223009"/>
              </a:gdLst>
              <a:ahLst/>
              <a:cxnLst>
                <a:cxn ang="0">
                  <a:pos x="connsiteX0" y="connsiteY0"/>
                </a:cxn>
                <a:cxn ang="0">
                  <a:pos x="connsiteX1" y="connsiteY1"/>
                </a:cxn>
                <a:cxn ang="0">
                  <a:pos x="connsiteX2" y="connsiteY2"/>
                </a:cxn>
              </a:cxnLst>
              <a:rect l="l" t="t" r="r" b="b"/>
              <a:pathLst>
                <a:path w="950595" h="1223009">
                  <a:moveTo>
                    <a:pt x="0" y="0"/>
                  </a:moveTo>
                  <a:lnTo>
                    <a:pt x="788670" y="488633"/>
                  </a:lnTo>
                  <a:lnTo>
                    <a:pt x="950595" y="1223010"/>
                  </a:lnTo>
                  <a:close/>
                </a:path>
              </a:pathLst>
            </a:custGeom>
            <a:gradFill>
              <a:gsLst>
                <a:gs pos="19000">
                  <a:schemeClr val="accent1">
                    <a:lumMod val="60000"/>
                    <a:lumOff val="40000"/>
                  </a:schemeClr>
                </a:gs>
                <a:gs pos="92000">
                  <a:schemeClr val="accent1"/>
                </a:gs>
              </a:gsLst>
              <a:lin ang="0" scaled="0"/>
            </a:gradFill>
            <a:ln w="48331" cap="flat">
              <a:noFill/>
              <a:prstDash val="solid"/>
              <a:miter/>
            </a:ln>
          </p:spPr>
          <p:txBody>
            <a:bodyPr rot="0" spcFirstLastPara="0" vertOverflow="overflow" horzOverflow="overflow" vert="horz" wrap="square" lIns="91359" tIns="45679" rIns="91359" bIns="45679" numCol="1" spcCol="0" rtlCol="0" fromWordArt="0" anchor="ctr" anchorCtr="0" forceAA="0" compatLnSpc="1">
              <a:noAutofit/>
            </a:bodyPr>
            <a:p>
              <a:endParaRPr lang="zh-CN" altLang="en-US" sz="1800"/>
            </a:p>
          </p:txBody>
        </p:sp>
        <p:sp>
          <p:nvSpPr>
            <p:cNvPr id="12" name="任意多边形: 形状 6"/>
            <p:cNvSpPr/>
            <p:nvPr>
              <p:custDataLst>
                <p:tags r:id="rId7"/>
              </p:custDataLst>
            </p:nvPr>
          </p:nvSpPr>
          <p:spPr>
            <a:xfrm>
              <a:off x="8837" y="7289"/>
              <a:ext cx="691" cy="1421"/>
            </a:xfrm>
            <a:custGeom>
              <a:avLst/>
              <a:gdLst>
                <a:gd name="connsiteX0" fmla="*/ 0 w 788670"/>
                <a:gd name="connsiteY0" fmla="*/ 1132523 h 1621155"/>
                <a:gd name="connsiteX1" fmla="*/ 619125 w 788670"/>
                <a:gd name="connsiteY1" fmla="*/ 0 h 1621155"/>
                <a:gd name="connsiteX2" fmla="*/ 788670 w 788670"/>
                <a:gd name="connsiteY2" fmla="*/ 1621155 h 1621155"/>
              </a:gdLst>
              <a:ahLst/>
              <a:cxnLst>
                <a:cxn ang="0">
                  <a:pos x="connsiteX0" y="connsiteY0"/>
                </a:cxn>
                <a:cxn ang="0">
                  <a:pos x="connsiteX1" y="connsiteY1"/>
                </a:cxn>
                <a:cxn ang="0">
                  <a:pos x="connsiteX2" y="connsiteY2"/>
                </a:cxn>
              </a:cxnLst>
              <a:rect l="l" t="t" r="r" b="b"/>
              <a:pathLst>
                <a:path w="788670" h="1621155">
                  <a:moveTo>
                    <a:pt x="0" y="1132523"/>
                  </a:moveTo>
                  <a:lnTo>
                    <a:pt x="619125" y="0"/>
                  </a:lnTo>
                  <a:lnTo>
                    <a:pt x="788670" y="1621155"/>
                  </a:lnTo>
                  <a:close/>
                </a:path>
              </a:pathLst>
            </a:custGeom>
            <a:gradFill>
              <a:gsLst>
                <a:gs pos="0">
                  <a:schemeClr val="accent1">
                    <a:lumMod val="50000"/>
                    <a:lumOff val="50000"/>
                  </a:schemeClr>
                </a:gs>
                <a:gs pos="100000">
                  <a:schemeClr val="accent1">
                    <a:lumMod val="86000"/>
                    <a:lumOff val="14000"/>
                  </a:schemeClr>
                </a:gs>
              </a:gsLst>
              <a:lin ang="600000" scaled="0"/>
            </a:gradFill>
            <a:ln w="48331" cap="flat">
              <a:noFill/>
              <a:prstDash val="solid"/>
              <a:miter/>
            </a:ln>
          </p:spPr>
          <p:txBody>
            <a:bodyPr rtlCol="0" anchor="ctr"/>
            <a:p>
              <a:endParaRPr lang="zh-CN" altLang="en-US" sz="1800"/>
            </a:p>
          </p:txBody>
        </p:sp>
        <p:sp>
          <p:nvSpPr>
            <p:cNvPr id="13" name="任意多边形: 形状 7"/>
            <p:cNvSpPr/>
            <p:nvPr>
              <p:custDataLst>
                <p:tags r:id="rId8"/>
              </p:custDataLst>
            </p:nvPr>
          </p:nvSpPr>
          <p:spPr>
            <a:xfrm>
              <a:off x="9529" y="7812"/>
              <a:ext cx="1272" cy="1357"/>
            </a:xfrm>
            <a:custGeom>
              <a:avLst/>
              <a:gdLst>
                <a:gd name="connsiteX0" fmla="*/ 1385888 w 1450657"/>
                <a:gd name="connsiteY0" fmla="*/ 0 h 1547812"/>
                <a:gd name="connsiteX1" fmla="*/ 1450658 w 1450657"/>
                <a:gd name="connsiteY1" fmla="*/ 1547812 h 1547812"/>
                <a:gd name="connsiteX2" fmla="*/ 0 w 1450657"/>
                <a:gd name="connsiteY2" fmla="*/ 1023938 h 1547812"/>
              </a:gdLst>
              <a:ahLst/>
              <a:cxnLst>
                <a:cxn ang="0">
                  <a:pos x="connsiteX0" y="connsiteY0"/>
                </a:cxn>
                <a:cxn ang="0">
                  <a:pos x="connsiteX1" y="connsiteY1"/>
                </a:cxn>
                <a:cxn ang="0">
                  <a:pos x="connsiteX2" y="connsiteY2"/>
                </a:cxn>
              </a:cxnLst>
              <a:rect l="l" t="t" r="r" b="b"/>
              <a:pathLst>
                <a:path w="1450657" h="1547812">
                  <a:moveTo>
                    <a:pt x="1385888" y="0"/>
                  </a:moveTo>
                  <a:lnTo>
                    <a:pt x="1450658" y="1547812"/>
                  </a:lnTo>
                  <a:lnTo>
                    <a:pt x="0" y="1023938"/>
                  </a:lnTo>
                  <a:close/>
                </a:path>
              </a:pathLst>
            </a:custGeom>
            <a:gradFill flip="none" rotWithShape="1">
              <a:gsLst>
                <a:gs pos="36000">
                  <a:schemeClr val="accent1">
                    <a:lumMod val="75000"/>
                  </a:schemeClr>
                </a:gs>
                <a:gs pos="100000">
                  <a:schemeClr val="accent1">
                    <a:lumMod val="70000"/>
                    <a:lumOff val="30000"/>
                  </a:schemeClr>
                </a:gs>
              </a:gsLst>
              <a:lin ang="1800000" scaled="0"/>
              <a:tileRect/>
            </a:gradFill>
            <a:ln w="48331" cap="flat">
              <a:noFill/>
              <a:prstDash val="solid"/>
              <a:miter/>
            </a:ln>
          </p:spPr>
          <p:txBody>
            <a:bodyPr rtlCol="0" anchor="ctr"/>
            <a:p>
              <a:endParaRPr lang="zh-CN" altLang="en-US" sz="1800"/>
            </a:p>
          </p:txBody>
        </p:sp>
        <p:sp>
          <p:nvSpPr>
            <p:cNvPr id="14" name="任意多边形: 形状 9"/>
            <p:cNvSpPr/>
            <p:nvPr>
              <p:custDataLst>
                <p:tags r:id="rId9"/>
              </p:custDataLst>
            </p:nvPr>
          </p:nvSpPr>
          <p:spPr>
            <a:xfrm>
              <a:off x="10612" y="6962"/>
              <a:ext cx="808" cy="1106"/>
            </a:xfrm>
            <a:custGeom>
              <a:avLst/>
              <a:gdLst>
                <a:gd name="connsiteX0" fmla="*/ 149542 w 922019"/>
                <a:gd name="connsiteY0" fmla="*/ 969645 h 1261109"/>
                <a:gd name="connsiteX1" fmla="*/ 0 w 922019"/>
                <a:gd name="connsiteY1" fmla="*/ 0 h 1261109"/>
                <a:gd name="connsiteX2" fmla="*/ 922020 w 922019"/>
                <a:gd name="connsiteY2" fmla="*/ 1261110 h 1261109"/>
              </a:gdLst>
              <a:ahLst/>
              <a:cxnLst>
                <a:cxn ang="0">
                  <a:pos x="connsiteX0" y="connsiteY0"/>
                </a:cxn>
                <a:cxn ang="0">
                  <a:pos x="connsiteX1" y="connsiteY1"/>
                </a:cxn>
                <a:cxn ang="0">
                  <a:pos x="connsiteX2" y="connsiteY2"/>
                </a:cxn>
              </a:cxnLst>
              <a:rect l="l" t="t" r="r" b="b"/>
              <a:pathLst>
                <a:path w="922019" h="1261109">
                  <a:moveTo>
                    <a:pt x="149542" y="969645"/>
                  </a:moveTo>
                  <a:lnTo>
                    <a:pt x="0" y="0"/>
                  </a:lnTo>
                  <a:lnTo>
                    <a:pt x="922020" y="1261110"/>
                  </a:lnTo>
                  <a:close/>
                </a:path>
              </a:pathLst>
            </a:custGeom>
            <a:gradFill>
              <a:gsLst>
                <a:gs pos="1000">
                  <a:schemeClr val="accent1">
                    <a:lumMod val="60000"/>
                    <a:lumOff val="40000"/>
                  </a:schemeClr>
                </a:gs>
                <a:gs pos="92000">
                  <a:schemeClr val="accent1"/>
                </a:gs>
              </a:gsLst>
              <a:lin ang="9600000" scaled="0"/>
            </a:gradFill>
            <a:ln w="48331" cap="flat">
              <a:noFill/>
              <a:prstDash val="solid"/>
              <a:miter/>
            </a:ln>
          </p:spPr>
          <p:txBody>
            <a:bodyPr rtlCol="0" anchor="ctr"/>
            <a:p>
              <a:endParaRPr lang="zh-CN" altLang="en-US" sz="1800"/>
            </a:p>
          </p:txBody>
        </p:sp>
        <p:sp>
          <p:nvSpPr>
            <p:cNvPr id="16" name="任意多边形: 形状 10"/>
            <p:cNvSpPr/>
            <p:nvPr>
              <p:custDataLst>
                <p:tags r:id="rId10"/>
              </p:custDataLst>
            </p:nvPr>
          </p:nvSpPr>
          <p:spPr>
            <a:xfrm>
              <a:off x="10744" y="7812"/>
              <a:ext cx="677" cy="1357"/>
            </a:xfrm>
            <a:custGeom>
              <a:avLst/>
              <a:gdLst>
                <a:gd name="connsiteX0" fmla="*/ 0 w 772477"/>
                <a:gd name="connsiteY0" fmla="*/ 0 h 1547812"/>
                <a:gd name="connsiteX1" fmla="*/ 772477 w 772477"/>
                <a:gd name="connsiteY1" fmla="*/ 291465 h 1547812"/>
                <a:gd name="connsiteX2" fmla="*/ 64770 w 772477"/>
                <a:gd name="connsiteY2" fmla="*/ 1547812 h 1547812"/>
              </a:gdLst>
              <a:ahLst/>
              <a:cxnLst>
                <a:cxn ang="0">
                  <a:pos x="connsiteX0" y="connsiteY0"/>
                </a:cxn>
                <a:cxn ang="0">
                  <a:pos x="connsiteX1" y="connsiteY1"/>
                </a:cxn>
                <a:cxn ang="0">
                  <a:pos x="connsiteX2" y="connsiteY2"/>
                </a:cxn>
              </a:cxnLst>
              <a:rect l="l" t="t" r="r" b="b"/>
              <a:pathLst>
                <a:path w="772477" h="1547812">
                  <a:moveTo>
                    <a:pt x="0" y="0"/>
                  </a:moveTo>
                  <a:lnTo>
                    <a:pt x="772477" y="291465"/>
                  </a:lnTo>
                  <a:lnTo>
                    <a:pt x="64770" y="1547812"/>
                  </a:lnTo>
                  <a:close/>
                </a:path>
              </a:pathLst>
            </a:custGeom>
            <a:gradFill>
              <a:gsLst>
                <a:gs pos="28000">
                  <a:schemeClr val="accent1">
                    <a:lumMod val="75000"/>
                  </a:schemeClr>
                </a:gs>
                <a:gs pos="100000">
                  <a:schemeClr val="accent1">
                    <a:lumMod val="70000"/>
                    <a:lumOff val="30000"/>
                  </a:schemeClr>
                </a:gs>
              </a:gsLst>
              <a:lin ang="21594000" scaled="0"/>
            </a:gradFill>
            <a:ln w="48331" cap="flat">
              <a:noFill/>
              <a:prstDash val="solid"/>
              <a:miter/>
            </a:ln>
          </p:spPr>
          <p:txBody>
            <a:bodyPr rtlCol="0" anchor="ctr"/>
            <a:p>
              <a:endParaRPr lang="zh-CN" altLang="en-US" sz="1800"/>
            </a:p>
          </p:txBody>
        </p:sp>
        <p:sp>
          <p:nvSpPr>
            <p:cNvPr id="17" name="任意多边形: 形状 11"/>
            <p:cNvSpPr/>
            <p:nvPr>
              <p:custDataLst>
                <p:tags r:id="rId11"/>
              </p:custDataLst>
            </p:nvPr>
          </p:nvSpPr>
          <p:spPr>
            <a:xfrm>
              <a:off x="9380" y="6962"/>
              <a:ext cx="1364" cy="850"/>
            </a:xfrm>
            <a:custGeom>
              <a:avLst/>
              <a:gdLst>
                <a:gd name="connsiteX0" fmla="*/ 0 w 1555432"/>
                <a:gd name="connsiteY0" fmla="*/ 372428 h 969645"/>
                <a:gd name="connsiteX1" fmla="*/ 1405890 w 1555432"/>
                <a:gd name="connsiteY1" fmla="*/ 0 h 969645"/>
                <a:gd name="connsiteX2" fmla="*/ 1555433 w 1555432"/>
                <a:gd name="connsiteY2" fmla="*/ 969645 h 969645"/>
              </a:gdLst>
              <a:ahLst/>
              <a:cxnLst>
                <a:cxn ang="0">
                  <a:pos x="connsiteX0" y="connsiteY0"/>
                </a:cxn>
                <a:cxn ang="0">
                  <a:pos x="connsiteX1" y="connsiteY1"/>
                </a:cxn>
                <a:cxn ang="0">
                  <a:pos x="connsiteX2" y="connsiteY2"/>
                </a:cxn>
              </a:cxnLst>
              <a:rect l="l" t="t" r="r" b="b"/>
              <a:pathLst>
                <a:path w="1555432" h="969645">
                  <a:moveTo>
                    <a:pt x="0" y="372428"/>
                  </a:moveTo>
                  <a:lnTo>
                    <a:pt x="1405890" y="0"/>
                  </a:lnTo>
                  <a:lnTo>
                    <a:pt x="1555433" y="969645"/>
                  </a:lnTo>
                  <a:close/>
                </a:path>
              </a:pathLst>
            </a:custGeom>
            <a:gradFill flip="none" rotWithShape="1">
              <a:gsLst>
                <a:gs pos="0">
                  <a:schemeClr val="accent1">
                    <a:lumMod val="55000"/>
                    <a:lumOff val="45000"/>
                  </a:schemeClr>
                </a:gs>
                <a:gs pos="100000">
                  <a:schemeClr val="accent1"/>
                </a:gs>
              </a:gsLst>
              <a:lin ang="7200000" scaled="0"/>
              <a:tileRect/>
            </a:gradFill>
            <a:ln w="48331" cap="flat">
              <a:noFill/>
              <a:prstDash val="solid"/>
              <a:miter/>
            </a:ln>
          </p:spPr>
          <p:txBody>
            <a:bodyPr rtlCol="0" anchor="ctr"/>
            <a:p>
              <a:endParaRPr lang="zh-CN" altLang="en-US" sz="1800"/>
            </a:p>
          </p:txBody>
        </p:sp>
        <p:sp>
          <p:nvSpPr>
            <p:cNvPr id="19" name="任意多边形: 形状 12"/>
            <p:cNvSpPr/>
            <p:nvPr>
              <p:custDataLst>
                <p:tags r:id="rId12"/>
              </p:custDataLst>
            </p:nvPr>
          </p:nvSpPr>
          <p:spPr>
            <a:xfrm>
              <a:off x="9380" y="7289"/>
              <a:ext cx="1364" cy="1421"/>
            </a:xfrm>
            <a:custGeom>
              <a:avLst/>
              <a:gdLst>
                <a:gd name="connsiteX0" fmla="*/ 0 w 1555432"/>
                <a:gd name="connsiteY0" fmla="*/ 0 h 1621155"/>
                <a:gd name="connsiteX1" fmla="*/ 1555433 w 1555432"/>
                <a:gd name="connsiteY1" fmla="*/ 597218 h 1621155"/>
                <a:gd name="connsiteX2" fmla="*/ 169545 w 1555432"/>
                <a:gd name="connsiteY2" fmla="*/ 1621155 h 1621155"/>
              </a:gdLst>
              <a:ahLst/>
              <a:cxnLst>
                <a:cxn ang="0">
                  <a:pos x="connsiteX0" y="connsiteY0"/>
                </a:cxn>
                <a:cxn ang="0">
                  <a:pos x="connsiteX1" y="connsiteY1"/>
                </a:cxn>
                <a:cxn ang="0">
                  <a:pos x="connsiteX2" y="connsiteY2"/>
                </a:cxn>
              </a:cxnLst>
              <a:rect l="l" t="t" r="r" b="b"/>
              <a:pathLst>
                <a:path w="1555432" h="1621155">
                  <a:moveTo>
                    <a:pt x="0" y="0"/>
                  </a:moveTo>
                  <a:lnTo>
                    <a:pt x="1555433" y="597218"/>
                  </a:lnTo>
                  <a:lnTo>
                    <a:pt x="169545" y="1621155"/>
                  </a:lnTo>
                  <a:close/>
                </a:path>
              </a:pathLst>
            </a:custGeom>
            <a:gradFill flip="none" rotWithShape="1">
              <a:gsLst>
                <a:gs pos="0">
                  <a:schemeClr val="accent1">
                    <a:lumMod val="36000"/>
                    <a:lumOff val="64000"/>
                  </a:schemeClr>
                </a:gs>
                <a:gs pos="100000">
                  <a:schemeClr val="accent1">
                    <a:lumMod val="77000"/>
                    <a:lumOff val="23000"/>
                  </a:schemeClr>
                </a:gs>
              </a:gsLst>
              <a:lin ang="2700000" scaled="1"/>
              <a:tileRect/>
            </a:gradFill>
            <a:ln w="48331" cap="flat">
              <a:noFill/>
              <a:prstDash val="solid"/>
              <a:miter/>
            </a:ln>
          </p:spPr>
          <p:txBody>
            <a:bodyPr rtlCol="0" anchor="ctr"/>
            <a:p>
              <a:endParaRPr lang="zh-CN" altLang="en-US" sz="1800"/>
            </a:p>
          </p:txBody>
        </p:sp>
        <p:sp>
          <p:nvSpPr>
            <p:cNvPr id="20" name="椭圆 19"/>
            <p:cNvSpPr/>
            <p:nvPr>
              <p:custDataLst>
                <p:tags r:id="rId13"/>
              </p:custDataLst>
            </p:nvPr>
          </p:nvSpPr>
          <p:spPr>
            <a:xfrm rot="20464926">
              <a:off x="7963" y="7771"/>
              <a:ext cx="4450" cy="930"/>
            </a:xfrm>
            <a:prstGeom prst="ellipse">
              <a:avLst/>
            </a:prstGeom>
            <a:noFill/>
            <a:ln w="9525">
              <a:gradFill flip="none" rotWithShape="1">
                <a:gsLst>
                  <a:gs pos="0">
                    <a:schemeClr val="accent1"/>
                  </a:gs>
                  <a:gs pos="100000">
                    <a:schemeClr val="accent1">
                      <a:alpha val="0"/>
                    </a:schemeClr>
                  </a:gs>
                </a:gsLst>
                <a:lin ang="162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1" name="椭圆 20"/>
            <p:cNvSpPr/>
            <p:nvPr>
              <p:custDataLst>
                <p:tags r:id="rId14"/>
              </p:custDataLst>
            </p:nvPr>
          </p:nvSpPr>
          <p:spPr>
            <a:xfrm rot="997938">
              <a:off x="8138" y="7771"/>
              <a:ext cx="4101" cy="930"/>
            </a:xfrm>
            <a:prstGeom prst="ellipse">
              <a:avLst/>
            </a:prstGeom>
            <a:noFill/>
            <a:ln w="19050">
              <a:gradFill flip="none" rotWithShape="1">
                <a:gsLst>
                  <a:gs pos="0">
                    <a:schemeClr val="accent1"/>
                  </a:gs>
                  <a:gs pos="100000">
                    <a:schemeClr val="accent1">
                      <a:alpha val="0"/>
                    </a:schemeClr>
                  </a:gs>
                </a:gsLst>
                <a:lin ang="162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2" name="椭圆 21"/>
            <p:cNvSpPr/>
            <p:nvPr>
              <p:custDataLst>
                <p:tags r:id="rId15"/>
              </p:custDataLst>
            </p:nvPr>
          </p:nvSpPr>
          <p:spPr>
            <a:xfrm rot="19668910">
              <a:off x="7837" y="7771"/>
              <a:ext cx="4450" cy="930"/>
            </a:xfrm>
            <a:prstGeom prst="ellipse">
              <a:avLst/>
            </a:prstGeom>
            <a:noFill/>
            <a:ln w="19050">
              <a:gradFill flip="none" rotWithShape="1">
                <a:gsLst>
                  <a:gs pos="1000">
                    <a:schemeClr val="accent1">
                      <a:lumMod val="60000"/>
                      <a:lumOff val="40000"/>
                    </a:schemeClr>
                  </a:gs>
                  <a:gs pos="100000">
                    <a:schemeClr val="accent1">
                      <a:alpha val="0"/>
                    </a:schemeClr>
                  </a:gs>
                </a:gsLst>
                <a:lin ang="16200000" scaled="1"/>
                <a:tileRect/>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3" name="椭圆 22"/>
            <p:cNvSpPr/>
            <p:nvPr>
              <p:custDataLst>
                <p:tags r:id="rId16"/>
              </p:custDataLst>
            </p:nvPr>
          </p:nvSpPr>
          <p:spPr>
            <a:xfrm>
              <a:off x="11492" y="8062"/>
              <a:ext cx="173" cy="173"/>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4" name="椭圆 23"/>
            <p:cNvSpPr/>
            <p:nvPr>
              <p:custDataLst>
                <p:tags r:id="rId17"/>
              </p:custDataLst>
            </p:nvPr>
          </p:nvSpPr>
          <p:spPr>
            <a:xfrm>
              <a:off x="10504" y="8713"/>
              <a:ext cx="173" cy="173"/>
            </a:xfrm>
            <a:prstGeom prst="ellipse">
              <a:avLst/>
            </a:prstGeom>
            <a:gradFill flip="none" rotWithShape="1">
              <a:gsLst>
                <a:gs pos="1000">
                  <a:schemeClr val="accent1">
                    <a:lumMod val="20000"/>
                    <a:lumOff val="80000"/>
                  </a:schemeClr>
                </a:gs>
                <a:gs pos="100000">
                  <a:schemeClr val="accent1"/>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5" name="任意多边形: 形状 21"/>
            <p:cNvSpPr/>
            <p:nvPr>
              <p:custDataLst>
                <p:tags r:id="rId18"/>
              </p:custDataLst>
            </p:nvPr>
          </p:nvSpPr>
          <p:spPr>
            <a:xfrm>
              <a:off x="2161" y="6316"/>
              <a:ext cx="15927" cy="3157"/>
            </a:xfrm>
            <a:custGeom>
              <a:avLst/>
              <a:gdLst>
                <a:gd name="connsiteX0" fmla="*/ 4924244 w 9848488"/>
                <a:gd name="connsiteY0" fmla="*/ 0 h 2006368"/>
                <a:gd name="connsiteX1" fmla="*/ 9775437 w 9848488"/>
                <a:gd name="connsiteY1" fmla="*/ 1858432 h 2006368"/>
                <a:gd name="connsiteX2" fmla="*/ 9848488 w 9848488"/>
                <a:gd name="connsiteY2" fmla="*/ 2006368 h 2006368"/>
                <a:gd name="connsiteX3" fmla="*/ 0 w 9848488"/>
                <a:gd name="connsiteY3" fmla="*/ 2006368 h 2006368"/>
                <a:gd name="connsiteX4" fmla="*/ 73051 w 9848488"/>
                <a:gd name="connsiteY4" fmla="*/ 1858432 h 2006368"/>
                <a:gd name="connsiteX5" fmla="*/ 4924244 w 9848488"/>
                <a:gd name="connsiteY5" fmla="*/ 0 h 2006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8488" h="2006368">
                  <a:moveTo>
                    <a:pt x="4924244" y="0"/>
                  </a:moveTo>
                  <a:cubicBezTo>
                    <a:pt x="7203603" y="0"/>
                    <a:pt x="9132307" y="781751"/>
                    <a:pt x="9775437" y="1858432"/>
                  </a:cubicBezTo>
                  <a:lnTo>
                    <a:pt x="9848488" y="2006368"/>
                  </a:lnTo>
                  <a:lnTo>
                    <a:pt x="0" y="2006368"/>
                  </a:lnTo>
                  <a:lnTo>
                    <a:pt x="73051" y="1858432"/>
                  </a:lnTo>
                  <a:cubicBezTo>
                    <a:pt x="716182" y="781751"/>
                    <a:pt x="2644886" y="0"/>
                    <a:pt x="4924244" y="0"/>
                  </a:cubicBezTo>
                  <a:close/>
                </a:path>
              </a:pathLst>
            </a:custGeom>
            <a:noFill/>
            <a:ln w="15875">
              <a:gradFill>
                <a:gsLst>
                  <a:gs pos="0">
                    <a:schemeClr val="accent1">
                      <a:lumMod val="40000"/>
                      <a:lumOff val="60000"/>
                    </a:schemeClr>
                  </a:gs>
                  <a:gs pos="92000">
                    <a:schemeClr val="accent1">
                      <a:alpha val="0"/>
                    </a:schemeClr>
                  </a:gs>
                </a:gsLst>
                <a:lin ang="5400000" scaled="1"/>
              </a:gra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86" name="椭圆 85"/>
            <p:cNvSpPr/>
            <p:nvPr>
              <p:custDataLst>
                <p:tags r:id="rId19"/>
              </p:custDataLst>
            </p:nvPr>
          </p:nvSpPr>
          <p:spPr>
            <a:xfrm>
              <a:off x="6710" y="6571"/>
              <a:ext cx="230" cy="230"/>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grpSp>
          <p:nvGrpSpPr>
            <p:cNvPr id="33" name="组合 32"/>
            <p:cNvGrpSpPr/>
            <p:nvPr/>
          </p:nvGrpSpPr>
          <p:grpSpPr>
            <a:xfrm>
              <a:off x="1896" y="3881"/>
              <a:ext cx="4346" cy="3781"/>
              <a:chOff x="4641" y="2976"/>
              <a:chExt cx="4346" cy="3781"/>
            </a:xfrm>
          </p:grpSpPr>
          <p:sp>
            <p:nvSpPr>
              <p:cNvPr id="27" name="矩形 26"/>
              <p:cNvSpPr/>
              <p:nvPr>
                <p:custDataLst>
                  <p:tags r:id="rId20"/>
                </p:custDataLst>
              </p:nvPr>
            </p:nvSpPr>
            <p:spPr>
              <a:xfrm>
                <a:off x="5726" y="2976"/>
                <a:ext cx="2199" cy="579"/>
              </a:xfrm>
              <a:prstGeom prst="rect">
                <a:avLst/>
              </a:prstGeom>
              <a:noFill/>
            </p:spPr>
            <p:txBody>
              <a:bodyPr wrap="square" lIns="0" tIns="0" rIns="0" bIns="0" rtlCol="0" anchor="b">
                <a:noAutofit/>
              </a:bodyPr>
              <a:p>
                <a:pPr algn="ctr">
                  <a:spcBef>
                    <a:spcPct val="0"/>
                  </a:spcBef>
                  <a:spcAft>
                    <a:spcPct val="0"/>
                  </a:spcAft>
                </a:pPr>
                <a:r>
                  <a:rPr lang="zh-CN" altLang="en-US" sz="1800" b="1">
                    <a:solidFill>
                      <a:schemeClr val="accent1"/>
                    </a:solidFill>
                    <a:latin typeface="+mn-ea"/>
                    <a:cs typeface="+mn-ea"/>
                    <a:sym typeface="+mn-ea"/>
                  </a:rPr>
                  <a:t>Expertise</a:t>
                </a:r>
                <a:endParaRPr lang="zh-CN" altLang="en-US" sz="1800" b="1">
                  <a:solidFill>
                    <a:schemeClr val="accent1"/>
                  </a:solidFill>
                  <a:latin typeface="+mn-ea"/>
                  <a:cs typeface="+mn-ea"/>
                  <a:sym typeface="+mn-ea"/>
                </a:endParaRPr>
              </a:p>
            </p:txBody>
          </p:sp>
          <p:grpSp>
            <p:nvGrpSpPr>
              <p:cNvPr id="32" name="组合 31"/>
              <p:cNvGrpSpPr/>
              <p:nvPr/>
            </p:nvGrpSpPr>
            <p:grpSpPr>
              <a:xfrm>
                <a:off x="4641" y="3858"/>
                <a:ext cx="4346" cy="2899"/>
                <a:chOff x="4641" y="3858"/>
                <a:chExt cx="4346" cy="2899"/>
              </a:xfrm>
            </p:grpSpPr>
            <p:sp>
              <p:nvSpPr>
                <p:cNvPr id="87" name="椭圆 86"/>
                <p:cNvSpPr/>
                <p:nvPr>
                  <p:custDataLst>
                    <p:tags r:id="rId21"/>
                  </p:custDataLst>
                </p:nvPr>
              </p:nvSpPr>
              <p:spPr>
                <a:xfrm>
                  <a:off x="6754" y="6615"/>
                  <a:ext cx="142" cy="142"/>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6" name="矩形 25"/>
                <p:cNvSpPr/>
                <p:nvPr>
                  <p:custDataLst>
                    <p:tags r:id="rId22"/>
                  </p:custDataLst>
                </p:nvPr>
              </p:nvSpPr>
              <p:spPr>
                <a:xfrm>
                  <a:off x="4641" y="3858"/>
                  <a:ext cx="4346" cy="1883"/>
                </a:xfrm>
                <a:prstGeom prst="rect">
                  <a:avLst/>
                </a:prstGeom>
                <a:noFill/>
              </p:spPr>
              <p:txBody>
                <a:bodyPr wrap="square" lIns="0" tIns="0" rIns="0" bIns="0" rtlCol="0" anchor="t" anchorCtr="0">
                  <a:noAutofit/>
                </a:bodyPr>
                <a:p>
                  <a:pPr algn="l">
                    <a:lnSpc>
                      <a:spcPct val="150000"/>
                    </a:lnSpc>
                    <a:spcBef>
                      <a:spcPct val="0"/>
                    </a:spcBef>
                    <a:spcAft>
                      <a:spcPct val="0"/>
                    </a:spcAft>
                  </a:pPr>
                  <a:r>
                    <a:rPr lang="zh-CN" altLang="en-US" sz="1200">
                      <a:solidFill>
                        <a:schemeClr val="tx1">
                          <a:lumMod val="85000"/>
                          <a:lumOff val="15000"/>
                        </a:schemeClr>
                      </a:solidFill>
                      <a:latin typeface="+mn-ea"/>
                      <a:cs typeface="+mn-ea"/>
                      <a:sym typeface="+mn-ea"/>
                    </a:rPr>
                    <a:t>Our team includes leading experts in photo biomodulation. We</a:t>
                  </a:r>
                  <a:r>
                    <a:rPr lang="en-US" altLang="zh-CN" sz="1200">
                      <a:solidFill>
                        <a:schemeClr val="tx1">
                          <a:lumMod val="85000"/>
                          <a:lumOff val="15000"/>
                        </a:schemeClr>
                      </a:solidFill>
                      <a:latin typeface="+mn-ea"/>
                      <a:cs typeface="+mn-ea"/>
                      <a:sym typeface="+mn-ea"/>
                    </a:rPr>
                    <a:t> </a:t>
                  </a:r>
                  <a:r>
                    <a:rPr lang="zh-CN" altLang="en-US" sz="1200">
                      <a:solidFill>
                        <a:schemeClr val="tx1">
                          <a:lumMod val="85000"/>
                          <a:lumOff val="15000"/>
                        </a:schemeClr>
                      </a:solidFill>
                      <a:latin typeface="+mn-ea"/>
                      <a:cs typeface="+mn-ea"/>
                      <a:sym typeface="+mn-ea"/>
                    </a:rPr>
                    <a:t>stay ahead of the curve, constantly refining our technology.</a:t>
                  </a:r>
                  <a:endParaRPr lang="zh-CN" altLang="en-US" sz="1200">
                    <a:solidFill>
                      <a:schemeClr val="tx1">
                        <a:lumMod val="85000"/>
                        <a:lumOff val="15000"/>
                      </a:schemeClr>
                    </a:solidFill>
                    <a:latin typeface="+mn-ea"/>
                    <a:cs typeface="+mn-ea"/>
                    <a:sym typeface="+mn-ea"/>
                  </a:endParaRPr>
                </a:p>
              </p:txBody>
            </p:sp>
            <p:cxnSp>
              <p:nvCxnSpPr>
                <p:cNvPr id="83" name="直接连接符 82"/>
                <p:cNvCxnSpPr/>
                <p:nvPr>
                  <p:custDataLst>
                    <p:tags r:id="rId23"/>
                  </p:custDataLst>
                </p:nvPr>
              </p:nvCxnSpPr>
              <p:spPr>
                <a:xfrm flipV="1">
                  <a:off x="6827" y="5549"/>
                  <a:ext cx="0" cy="1022"/>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grpSp>
        </p:grpSp>
        <p:grpSp>
          <p:nvGrpSpPr>
            <p:cNvPr id="34" name="组合 33"/>
            <p:cNvGrpSpPr/>
            <p:nvPr/>
          </p:nvGrpSpPr>
          <p:grpSpPr>
            <a:xfrm>
              <a:off x="13558" y="3541"/>
              <a:ext cx="4931" cy="4121"/>
              <a:chOff x="10996" y="2680"/>
              <a:chExt cx="4931" cy="4121"/>
            </a:xfrm>
          </p:grpSpPr>
          <p:sp>
            <p:nvSpPr>
              <p:cNvPr id="94" name="椭圆 93"/>
              <p:cNvSpPr/>
              <p:nvPr>
                <p:custDataLst>
                  <p:tags r:id="rId24"/>
                </p:custDataLst>
              </p:nvPr>
            </p:nvSpPr>
            <p:spPr>
              <a:xfrm>
                <a:off x="13310" y="6571"/>
                <a:ext cx="230" cy="230"/>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95" name="椭圆 94"/>
              <p:cNvSpPr/>
              <p:nvPr>
                <p:custDataLst>
                  <p:tags r:id="rId25"/>
                </p:custDataLst>
              </p:nvPr>
            </p:nvSpPr>
            <p:spPr>
              <a:xfrm>
                <a:off x="13354" y="6615"/>
                <a:ext cx="142" cy="142"/>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28" name="矩形 27"/>
              <p:cNvSpPr/>
              <p:nvPr>
                <p:custDataLst>
                  <p:tags r:id="rId26"/>
                </p:custDataLst>
              </p:nvPr>
            </p:nvSpPr>
            <p:spPr>
              <a:xfrm>
                <a:off x="10996" y="3927"/>
                <a:ext cx="4931" cy="1804"/>
              </a:xfrm>
              <a:prstGeom prst="rect">
                <a:avLst/>
              </a:prstGeom>
              <a:noFill/>
            </p:spPr>
            <p:txBody>
              <a:bodyPr wrap="square" lIns="0" tIns="0" rIns="0" bIns="0" rtlCol="0" anchor="t" anchorCtr="0">
                <a:noAutofit/>
              </a:bodyPr>
              <a:p>
                <a:pPr algn="l">
                  <a:lnSpc>
                    <a:spcPct val="150000"/>
                  </a:lnSpc>
                  <a:spcBef>
                    <a:spcPct val="0"/>
                  </a:spcBef>
                  <a:spcAft>
                    <a:spcPct val="0"/>
                  </a:spcAft>
                </a:pPr>
                <a:r>
                  <a:rPr lang="zh-CN" altLang="en-US" sz="1200" dirty="0">
                    <a:solidFill>
                      <a:schemeClr val="tx1">
                        <a:lumMod val="85000"/>
                        <a:lumOff val="15000"/>
                      </a:schemeClr>
                    </a:solidFill>
                    <a:latin typeface="+mn-ea"/>
                    <a:cs typeface="+mn-ea"/>
                    <a:sym typeface="+mn-ea"/>
                  </a:rPr>
                  <a:t>Your well-being is our priority. We’re here to guide</a:t>
                </a:r>
                <a:r>
                  <a:rPr lang="en-US" altLang="zh-CN" sz="1200" dirty="0">
                    <a:solidFill>
                      <a:schemeClr val="tx1">
                        <a:lumMod val="85000"/>
                        <a:lumOff val="15000"/>
                      </a:schemeClr>
                    </a:solidFill>
                    <a:latin typeface="+mn-ea"/>
                    <a:cs typeface="+mn-ea"/>
                    <a:sym typeface="+mn-ea"/>
                  </a:rPr>
                  <a:t> </a:t>
                </a:r>
                <a:r>
                  <a:rPr lang="zh-CN" altLang="en-US" sz="1200" dirty="0">
                    <a:solidFill>
                      <a:schemeClr val="tx1">
                        <a:lumMod val="85000"/>
                        <a:lumOff val="15000"/>
                      </a:schemeClr>
                    </a:solidFill>
                    <a:latin typeface="+mn-ea"/>
                    <a:cs typeface="+mn-ea"/>
                    <a:sym typeface="+mn-ea"/>
                  </a:rPr>
                  <a:t>you, answer your questions, and ensure you get the most out of our products.</a:t>
                </a:r>
                <a:endParaRPr lang="zh-CN" altLang="en-US" sz="1200" dirty="0">
                  <a:solidFill>
                    <a:schemeClr val="tx1">
                      <a:lumMod val="85000"/>
                      <a:lumOff val="15000"/>
                    </a:schemeClr>
                  </a:solidFill>
                  <a:latin typeface="+mn-ea"/>
                  <a:cs typeface="+mn-ea"/>
                  <a:sym typeface="+mn-ea"/>
                </a:endParaRPr>
              </a:p>
            </p:txBody>
          </p:sp>
          <p:sp>
            <p:nvSpPr>
              <p:cNvPr id="29" name="矩形 28"/>
              <p:cNvSpPr/>
              <p:nvPr>
                <p:custDataLst>
                  <p:tags r:id="rId27"/>
                </p:custDataLst>
              </p:nvPr>
            </p:nvSpPr>
            <p:spPr>
              <a:xfrm>
                <a:off x="11751" y="2680"/>
                <a:ext cx="3334" cy="961"/>
              </a:xfrm>
              <a:prstGeom prst="rect">
                <a:avLst/>
              </a:prstGeom>
              <a:noFill/>
            </p:spPr>
            <p:txBody>
              <a:bodyPr wrap="square" lIns="0" tIns="0" rIns="0" bIns="0" rtlCol="0" anchor="b">
                <a:noAutofit/>
              </a:bodyPr>
              <a:p>
                <a:pPr algn="ctr">
                  <a:spcBef>
                    <a:spcPct val="0"/>
                  </a:spcBef>
                  <a:spcAft>
                    <a:spcPct val="0"/>
                  </a:spcAft>
                </a:pPr>
                <a:r>
                  <a:rPr lang="zh-CN" altLang="en-US" sz="1800" b="1">
                    <a:solidFill>
                      <a:schemeClr val="accent1"/>
                    </a:solidFill>
                    <a:latin typeface="+mn-ea"/>
                    <a:cs typeface="+mn-ea"/>
                    <a:sym typeface="+mn-ea"/>
                  </a:rPr>
                  <a:t>Client-Centric Approach</a:t>
                </a:r>
                <a:endParaRPr lang="zh-CN" altLang="en-US" sz="1800" b="1">
                  <a:solidFill>
                    <a:schemeClr val="accent1"/>
                  </a:solidFill>
                  <a:latin typeface="+mn-ea"/>
                  <a:cs typeface="+mn-ea"/>
                  <a:sym typeface="+mn-ea"/>
                </a:endParaRPr>
              </a:p>
            </p:txBody>
          </p:sp>
          <p:cxnSp>
            <p:nvCxnSpPr>
              <p:cNvPr id="91" name="直接连接符 90"/>
              <p:cNvCxnSpPr/>
              <p:nvPr>
                <p:custDataLst>
                  <p:tags r:id="rId28"/>
                </p:custDataLst>
              </p:nvPr>
            </p:nvCxnSpPr>
            <p:spPr>
              <a:xfrm flipV="1">
                <a:off x="13427" y="5549"/>
                <a:ext cx="0" cy="1022"/>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grpSp>
        <p:sp>
          <p:nvSpPr>
            <p:cNvPr id="103" name="椭圆 102"/>
            <p:cNvSpPr/>
            <p:nvPr>
              <p:custDataLst>
                <p:tags r:id="rId29"/>
              </p:custDataLst>
            </p:nvPr>
          </p:nvSpPr>
          <p:spPr>
            <a:xfrm>
              <a:off x="10010" y="6176"/>
              <a:ext cx="230" cy="230"/>
            </a:xfrm>
            <a:prstGeom prst="ellipse">
              <a:avLst/>
            </a:prstGeom>
            <a:solidFill>
              <a:srgbClr val="FFFFFF"/>
            </a:solidFill>
            <a:ln w="3175">
              <a:solidFill>
                <a:schemeClr val="accent1"/>
              </a:solidFill>
            </a:ln>
            <a:effectLst>
              <a:outerShdw blurRad="63500" sx="102000" sy="102000" algn="ctr" rotWithShape="0">
                <a:schemeClr val="accent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104" name="椭圆 103"/>
            <p:cNvSpPr/>
            <p:nvPr>
              <p:custDataLst>
                <p:tags r:id="rId30"/>
              </p:custDataLst>
            </p:nvPr>
          </p:nvSpPr>
          <p:spPr>
            <a:xfrm>
              <a:off x="10054" y="6220"/>
              <a:ext cx="142" cy="142"/>
            </a:xfrm>
            <a:prstGeom prst="ellipse">
              <a:avLst/>
            </a:prstGeom>
            <a:gradFill>
              <a:gsLst>
                <a:gs pos="1000">
                  <a:schemeClr val="accent1">
                    <a:lumMod val="75000"/>
                  </a:schemeClr>
                </a:gs>
                <a:gs pos="100000">
                  <a:schemeClr val="accent1"/>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algn="ctr"/>
              <a:endParaRPr lang="zh-CN" altLang="en-US" sz="1800"/>
            </a:p>
          </p:txBody>
        </p:sp>
        <p:sp>
          <p:nvSpPr>
            <p:cNvPr id="30" name="矩形 29"/>
            <p:cNvSpPr/>
            <p:nvPr>
              <p:custDataLst>
                <p:tags r:id="rId31"/>
              </p:custDataLst>
            </p:nvPr>
          </p:nvSpPr>
          <p:spPr>
            <a:xfrm>
              <a:off x="7429" y="4033"/>
              <a:ext cx="5393" cy="1440"/>
            </a:xfrm>
            <a:prstGeom prst="rect">
              <a:avLst/>
            </a:prstGeom>
            <a:noFill/>
          </p:spPr>
          <p:txBody>
            <a:bodyPr wrap="square" lIns="0" tIns="0" rIns="0" bIns="0" rtlCol="0" anchor="t" anchorCtr="0">
              <a:noAutofit/>
            </a:bodyPr>
            <a:p>
              <a:pPr algn="ctr">
                <a:lnSpc>
                  <a:spcPct val="150000"/>
                </a:lnSpc>
                <a:spcBef>
                  <a:spcPct val="0"/>
                </a:spcBef>
                <a:spcAft>
                  <a:spcPct val="0"/>
                </a:spcAft>
              </a:pPr>
              <a:r>
                <a:rPr lang="zh-CN" altLang="en-US" sz="1200">
                  <a:solidFill>
                    <a:schemeClr val="tx1">
                      <a:lumMod val="85000"/>
                      <a:lumOff val="15000"/>
                    </a:schemeClr>
                  </a:solidFill>
                  <a:latin typeface="+mn-ea"/>
                  <a:cs typeface="+mn-ea"/>
                  <a:sym typeface="+mn-ea"/>
                </a:rPr>
                <a:t>Each bed is meticulously crafted, blending</a:t>
              </a:r>
              <a:r>
                <a:rPr lang="en-US" altLang="zh-CN" sz="1200">
                  <a:solidFill>
                    <a:schemeClr val="tx1">
                      <a:lumMod val="85000"/>
                      <a:lumOff val="15000"/>
                    </a:schemeClr>
                  </a:solidFill>
                  <a:latin typeface="+mn-ea"/>
                  <a:cs typeface="+mn-ea"/>
                  <a:sym typeface="+mn-ea"/>
                </a:rPr>
                <a:t> </a:t>
              </a:r>
              <a:r>
                <a:rPr lang="zh-CN" altLang="en-US" sz="1200">
                  <a:solidFill>
                    <a:schemeClr val="tx1">
                      <a:lumMod val="85000"/>
                      <a:lumOff val="15000"/>
                    </a:schemeClr>
                  </a:solidFill>
                  <a:latin typeface="+mn-ea"/>
                  <a:cs typeface="+mn-ea"/>
                  <a:sym typeface="+mn-ea"/>
                </a:rPr>
                <a:t>aesthetics with functionality. We believe wellness should be a beautiful</a:t>
              </a:r>
              <a:r>
                <a:rPr lang="en-US" altLang="zh-CN" sz="1200">
                  <a:solidFill>
                    <a:schemeClr val="tx1">
                      <a:lumMod val="85000"/>
                      <a:lumOff val="15000"/>
                    </a:schemeClr>
                  </a:solidFill>
                  <a:latin typeface="+mn-ea"/>
                  <a:cs typeface="+mn-ea"/>
                  <a:sym typeface="+mn-ea"/>
                </a:rPr>
                <a:t> </a:t>
              </a:r>
              <a:r>
                <a:rPr lang="zh-CN" altLang="en-US" sz="1200">
                  <a:solidFill>
                    <a:schemeClr val="tx1">
                      <a:lumMod val="85000"/>
                      <a:lumOff val="15000"/>
                    </a:schemeClr>
                  </a:solidFill>
                  <a:latin typeface="+mn-ea"/>
                  <a:cs typeface="+mn-ea"/>
                  <a:sym typeface="+mn-ea"/>
                </a:rPr>
                <a:t>experience.</a:t>
              </a:r>
              <a:endParaRPr lang="zh-CN" altLang="en-US" sz="1200">
                <a:solidFill>
                  <a:schemeClr val="tx1">
                    <a:lumMod val="85000"/>
                    <a:lumOff val="15000"/>
                  </a:schemeClr>
                </a:solidFill>
                <a:latin typeface="+mn-ea"/>
                <a:cs typeface="+mn-ea"/>
                <a:sym typeface="+mn-ea"/>
              </a:endParaRPr>
            </a:p>
          </p:txBody>
        </p:sp>
        <p:sp>
          <p:nvSpPr>
            <p:cNvPr id="31" name="矩形 30"/>
            <p:cNvSpPr/>
            <p:nvPr>
              <p:custDataLst>
                <p:tags r:id="rId32"/>
              </p:custDataLst>
            </p:nvPr>
          </p:nvSpPr>
          <p:spPr>
            <a:xfrm>
              <a:off x="7818" y="3090"/>
              <a:ext cx="4615" cy="579"/>
            </a:xfrm>
            <a:prstGeom prst="rect">
              <a:avLst/>
            </a:prstGeom>
            <a:noFill/>
          </p:spPr>
          <p:txBody>
            <a:bodyPr wrap="square" lIns="0" tIns="0" rIns="0" bIns="0" rtlCol="0" anchor="b">
              <a:noAutofit/>
            </a:bodyPr>
            <a:p>
              <a:pPr algn="ctr">
                <a:spcBef>
                  <a:spcPct val="0"/>
                </a:spcBef>
                <a:spcAft>
                  <a:spcPct val="0"/>
                </a:spcAft>
              </a:pPr>
              <a:r>
                <a:rPr lang="zh-CN" altLang="en-US" sz="1800" b="1">
                  <a:solidFill>
                    <a:schemeClr val="accent1"/>
                  </a:solidFill>
                  <a:latin typeface="+mn-ea"/>
                  <a:cs typeface="+mn-ea"/>
                  <a:sym typeface="+mn-ea"/>
                </a:rPr>
                <a:t>Quality Craftsmanship</a:t>
              </a:r>
              <a:endParaRPr lang="zh-CN" altLang="en-US" sz="1800" b="1">
                <a:solidFill>
                  <a:schemeClr val="accent1"/>
                </a:solidFill>
                <a:latin typeface="+mn-ea"/>
                <a:cs typeface="+mn-ea"/>
                <a:sym typeface="+mn-ea"/>
              </a:endParaRPr>
            </a:p>
          </p:txBody>
        </p:sp>
        <p:cxnSp>
          <p:nvCxnSpPr>
            <p:cNvPr id="100" name="直接连接符 99"/>
            <p:cNvCxnSpPr/>
            <p:nvPr>
              <p:custDataLst>
                <p:tags r:id="rId33"/>
              </p:custDataLst>
            </p:nvPr>
          </p:nvCxnSpPr>
          <p:spPr>
            <a:xfrm flipV="1">
              <a:off x="10126" y="5157"/>
              <a:ext cx="0" cy="1022"/>
            </a:xfrm>
            <a:prstGeom prst="line">
              <a:avLst/>
            </a:prstGeom>
            <a:noFill/>
            <a:ln>
              <a:gradFill flip="none" rotWithShape="1">
                <a:gsLst>
                  <a:gs pos="0">
                    <a:schemeClr val="accent1">
                      <a:alpha val="0"/>
                    </a:schemeClr>
                  </a:gs>
                  <a:gs pos="100000">
                    <a:schemeClr val="accent1"/>
                  </a:gs>
                </a:gsLst>
                <a:lin ang="16200000" scaled="0"/>
                <a:tileRect/>
              </a:gradFill>
            </a:ln>
          </p:spPr>
          <p:style>
            <a:lnRef idx="2">
              <a:schemeClr val="accent1">
                <a:shade val="15000"/>
              </a:schemeClr>
            </a:lnRef>
            <a:fillRef idx="1">
              <a:schemeClr val="accent1"/>
            </a:fillRef>
            <a:effectRef idx="0">
              <a:schemeClr val="accent1"/>
            </a:effectRef>
            <a:fontRef idx="minor">
              <a:schemeClr val="lt1"/>
            </a:fontRef>
          </p:style>
        </p:cxnSp>
      </p:grpSp>
    </p:spTree>
    <p:custDataLst>
      <p:tags r:id="rId34"/>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idx="2"/>
            <p:custDataLst>
              <p:tags r:id="rId1"/>
            </p:custDataLst>
          </p:nvPr>
        </p:nvSpPr>
        <p:spPr>
          <a:xfrm>
            <a:off x="5090161" y="2731664"/>
            <a:ext cx="7218587" cy="875285"/>
          </a:xfrm>
        </p:spPr>
        <p:txBody>
          <a:bodyPr/>
          <a:p>
            <a:pPr marL="0" lvl="0" indent="0" algn="l">
              <a:lnSpc>
                <a:spcPct val="120000"/>
              </a:lnSpc>
              <a:spcBef>
                <a:spcPts val="0"/>
              </a:spcBef>
              <a:spcAft>
                <a:spcPts val="0"/>
              </a:spcAft>
              <a:buSzPct val="100000"/>
              <a:buNone/>
            </a:pPr>
            <a:r>
              <a:rPr lang="en-US" sz="3800">
                <a:solidFill>
                  <a:schemeClr val="accent1"/>
                </a:solidFill>
              </a:rPr>
              <a:t>What Is Red Light Therapy</a:t>
            </a:r>
            <a:endParaRPr lang="en-US" sz="3800">
              <a:solidFill>
                <a:schemeClr val="accent1"/>
              </a:solidFill>
            </a:endParaRPr>
          </a:p>
        </p:txBody>
      </p:sp>
      <p:sp>
        <p:nvSpPr>
          <p:cNvPr id="5" name="文本占位符 8"/>
          <p:cNvSpPr>
            <a:spLocks noGrp="1"/>
          </p:cNvSpPr>
          <p:nvPr>
            <p:custDataLst>
              <p:tags r:id="rId2"/>
            </p:custDataLst>
          </p:nvPr>
        </p:nvSpPr>
        <p:spPr>
          <a:xfrm>
            <a:off x="5104057" y="1581137"/>
            <a:ext cx="1069495" cy="1020607"/>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altLang="zh-CN" sz="4640" spc="200">
                <a:solidFill>
                  <a:schemeClr val="lt1"/>
                </a:solidFill>
              </a:rPr>
              <a:t>02</a:t>
            </a:r>
            <a:endParaRPr lang="en-US" altLang="zh-CN" sz="4640" spc="200">
              <a:solidFill>
                <a:schemeClr val="lt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Box 3"/>
          <p:cNvSpPr txBox="1"/>
          <p:nvPr>
            <p:custDataLst>
              <p:tags r:id="rId1"/>
            </p:custDataLst>
          </p:nvPr>
        </p:nvSpPr>
        <p:spPr>
          <a:xfrm>
            <a:off x="668655" y="1744544"/>
            <a:ext cx="9960610" cy="737235"/>
          </a:xfrm>
          <a:prstGeom prst="rect">
            <a:avLst/>
          </a:prstGeom>
          <a:noFill/>
        </p:spPr>
        <p:txBody>
          <a:bodyPr wrap="none" rtlCol="0" anchor="ctr" anchorCtr="0">
            <a:spAutoFit/>
          </a:bodyPr>
          <a:lstStyle/>
          <a:p>
            <a:pPr>
              <a:lnSpc>
                <a:spcPct val="150000"/>
              </a:lnSpc>
            </a:pPr>
            <a:r>
              <a:rPr lang="en-US" altLang="zh-CN" sz="14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Red light therapy technology originated in the 1980s. NASA used LED array light sources (630</a:t>
            </a:r>
            <a:r>
              <a:rPr lang="zh-CN" altLang="en-US" sz="14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800nm)</a:t>
            </a:r>
            <a:endParaRPr lang="en-US" altLang="zh-CN" sz="14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14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in spaceships to restore the astronaut's muscles and bones and accelerate the healing of wounds, got good results.</a:t>
            </a:r>
            <a:endParaRPr lang="en-US" altLang="zh-CN" sz="14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TextBox 3"/>
          <p:cNvSpPr txBox="1"/>
          <p:nvPr>
            <p:custDataLst>
              <p:tags r:id="rId2"/>
            </p:custDataLst>
          </p:nvPr>
        </p:nvSpPr>
        <p:spPr>
          <a:xfrm>
            <a:off x="8186420" y="4921250"/>
            <a:ext cx="3814445" cy="1553845"/>
          </a:xfrm>
          <a:prstGeom prst="rect">
            <a:avLst/>
          </a:prstGeom>
          <a:solidFill>
            <a:schemeClr val="accent1"/>
          </a:solidFill>
        </p:spPr>
        <p:txBody>
          <a:bodyPr wrap="square" rtlCol="0">
            <a:noAutofit/>
          </a:bodyPr>
          <a:lstStyle/>
          <a:p>
            <a:pPr>
              <a:lnSpc>
                <a:spcPct val="150000"/>
              </a:lnSpc>
            </a:pPr>
            <a:r>
              <a:rPr lang="en-US" sz="14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NASA also used LED PDT (photodynamic </a:t>
            </a:r>
            <a:r>
              <a:rPr lang="en-US" sz="14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therapy</a:t>
            </a:r>
            <a:r>
              <a:rPr lang="en-US" sz="14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 technology </a:t>
            </a:r>
            <a:r>
              <a:rPr lang="en-US" sz="14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for early detection and prevention of tumors in astronauts who may be affected by cosmic rays </a:t>
            </a:r>
            <a:r>
              <a:rPr lang="en-US" sz="14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rPr>
              <a:t>.</a:t>
            </a:r>
            <a:endParaRPr lang="en-US" sz="140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28" name="图片 27" descr="02"/>
          <p:cNvPicPr>
            <a:picLocks noChangeAspect="1"/>
          </p:cNvPicPr>
          <p:nvPr/>
        </p:nvPicPr>
        <p:blipFill>
          <a:blip r:embed="rId3"/>
          <a:stretch>
            <a:fillRect/>
          </a:stretch>
        </p:blipFill>
        <p:spPr>
          <a:xfrm>
            <a:off x="3764915" y="2595880"/>
            <a:ext cx="8242935" cy="2175510"/>
          </a:xfrm>
          <a:prstGeom prst="rect">
            <a:avLst/>
          </a:prstGeom>
        </p:spPr>
      </p:pic>
      <p:pic>
        <p:nvPicPr>
          <p:cNvPr id="29" name="图片 28" descr="01"/>
          <p:cNvPicPr>
            <a:picLocks noChangeAspect="1"/>
          </p:cNvPicPr>
          <p:nvPr/>
        </p:nvPicPr>
        <p:blipFill>
          <a:blip r:embed="rId4"/>
          <a:stretch>
            <a:fillRect/>
          </a:stretch>
        </p:blipFill>
        <p:spPr>
          <a:xfrm>
            <a:off x="804545" y="2595245"/>
            <a:ext cx="2571750" cy="2202180"/>
          </a:xfrm>
          <a:prstGeom prst="rect">
            <a:avLst/>
          </a:prstGeom>
        </p:spPr>
      </p:pic>
      <p:pic>
        <p:nvPicPr>
          <p:cNvPr id="30" name="图片 29" descr="03"/>
          <p:cNvPicPr>
            <a:picLocks noChangeAspect="1"/>
          </p:cNvPicPr>
          <p:nvPr/>
        </p:nvPicPr>
        <p:blipFill>
          <a:blip r:embed="rId5"/>
          <a:stretch>
            <a:fillRect/>
          </a:stretch>
        </p:blipFill>
        <p:spPr>
          <a:xfrm>
            <a:off x="802005" y="4911725"/>
            <a:ext cx="3194685" cy="1560195"/>
          </a:xfrm>
          <a:prstGeom prst="rect">
            <a:avLst/>
          </a:prstGeom>
        </p:spPr>
      </p:pic>
      <p:pic>
        <p:nvPicPr>
          <p:cNvPr id="31" name="图片 30" descr="04"/>
          <p:cNvPicPr>
            <a:picLocks noChangeAspect="1"/>
          </p:cNvPicPr>
          <p:nvPr/>
        </p:nvPicPr>
        <p:blipFill>
          <a:blip r:embed="rId6"/>
          <a:stretch>
            <a:fillRect/>
          </a:stretch>
        </p:blipFill>
        <p:spPr>
          <a:xfrm>
            <a:off x="4399280" y="4914900"/>
            <a:ext cx="3384550" cy="1560830"/>
          </a:xfrm>
          <a:prstGeom prst="rect">
            <a:avLst/>
          </a:prstGeom>
        </p:spPr>
      </p:pic>
      <p:sp>
        <p:nvSpPr>
          <p:cNvPr id="5" name="文本框 61"/>
          <p:cNvSpPr txBox="1">
            <a:spLocks noChangeArrowheads="1"/>
          </p:cNvSpPr>
          <p:nvPr>
            <p:custDataLst>
              <p:tags r:id="rId7"/>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02</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8"/>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What is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文本框 6"/>
          <p:cNvSpPr txBox="1"/>
          <p:nvPr>
            <p:custDataLst>
              <p:tags r:id="rId9"/>
            </p:custDataLst>
          </p:nvPr>
        </p:nvSpPr>
        <p:spPr>
          <a:xfrm>
            <a:off x="668655" y="1312545"/>
            <a:ext cx="303149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BEGINNING</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3693160"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1638510" y="6004104"/>
            <a:ext cx="3893820" cy="737235"/>
          </a:xfrm>
          <a:prstGeom prst="rect">
            <a:avLst/>
          </a:prstGeom>
          <a:noFill/>
        </p:spPr>
        <p:txBody>
          <a:bodyPr wrap="none" rtlCol="0">
            <a:spAutoFit/>
          </a:bodyPr>
          <a:lstStyle/>
          <a:p>
            <a:pPr algn="ctr"/>
            <a:r>
              <a:rPr lang="en-US" altLang="zh-CN" sz="1400" b="1" dirty="0" err="1">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Niels</a:t>
            </a:r>
            <a:r>
              <a:rPr lang="en-US" altLang="zh-CN" sz="1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b="1" dirty="0" err="1">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Ryberg</a:t>
            </a:r>
            <a:r>
              <a:rPr lang="en-US" altLang="zh-CN" sz="1400" b="1"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4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Finsen</a:t>
            </a:r>
            <a:endParaRPr lang="en-US" altLang="zh-CN" sz="1400" b="1"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1903 Nobel </a:t>
            </a:r>
            <a:r>
              <a:rPr lang="en-US" altLang="zh-CN" sz="140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Prize in Physiology or </a:t>
            </a:r>
            <a:r>
              <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Medicine</a:t>
            </a:r>
            <a:endPar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a:p>
            <a:pPr algn="ctr"/>
            <a:r>
              <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15</a:t>
            </a:r>
            <a:r>
              <a:rPr lang="en-US" altLang="zh-CN" sz="1400" baseline="300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th</a:t>
            </a:r>
            <a:r>
              <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Dec., 1860</a:t>
            </a:r>
            <a:r>
              <a:rPr lang="zh-CN" altLang="en-US"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24</a:t>
            </a:r>
            <a:r>
              <a:rPr lang="en-US" altLang="zh-CN" sz="1400" baseline="300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th</a:t>
            </a:r>
            <a:r>
              <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rPr>
              <a:t>, Sep., 1904</a:t>
            </a:r>
            <a:endParaRPr lang="en-US" altLang="zh-CN" sz="1400" dirty="0" smtClean="0">
              <a:solidFill>
                <a:schemeClr val="dk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3"/>
          <p:cNvSpPr/>
          <p:nvPr>
            <p:custDataLst>
              <p:tags r:id="rId2"/>
            </p:custDataLst>
          </p:nvPr>
        </p:nvSpPr>
        <p:spPr>
          <a:xfrm>
            <a:off x="6343015" y="1884680"/>
            <a:ext cx="5015230" cy="404685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16" name="25"/>
          <p:cNvSpPr/>
          <p:nvPr>
            <p:custDataLst>
              <p:tags r:id="rId3"/>
            </p:custDataLst>
          </p:nvPr>
        </p:nvSpPr>
        <p:spPr>
          <a:xfrm rot="16200000">
            <a:off x="4110990" y="3698875"/>
            <a:ext cx="4046855" cy="417830"/>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latin typeface="微软雅黑" panose="020B0503020204020204" pitchFamily="34" charset="-122"/>
              <a:ea typeface="微软雅黑" panose="020B0503020204020204" pitchFamily="34" charset="-122"/>
            </a:endParaRPr>
          </a:p>
        </p:txBody>
      </p:sp>
      <p:sp>
        <p:nvSpPr>
          <p:cNvPr id="17" name="TextBox 19"/>
          <p:cNvSpPr txBox="1"/>
          <p:nvPr>
            <p:custDataLst>
              <p:tags r:id="rId4"/>
            </p:custDataLst>
          </p:nvPr>
        </p:nvSpPr>
        <p:spPr>
          <a:xfrm>
            <a:off x="6573772" y="2248216"/>
            <a:ext cx="4570477" cy="3231515"/>
          </a:xfrm>
          <a:prstGeom prst="rect">
            <a:avLst/>
          </a:prstGeom>
          <a:noFill/>
        </p:spPr>
        <p:txBody>
          <a:bodyPr wrap="square" lIns="0" tIns="0" rIns="0" bIns="0" rtlCol="0">
            <a:spAutoFit/>
          </a:bodyPr>
          <a:lstStyle/>
          <a:p>
            <a:pPr>
              <a:lnSpc>
                <a:spcPct val="150000"/>
              </a:lnSpc>
            </a:pP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Later, the study of light wave found that different wavelengths of light energy can activate the activity of cells, accelerate the </a:t>
            </a:r>
            <a:r>
              <a:rPr lang="en-US" altLang="zh-CN" sz="1400"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metabolism.</a:t>
            </a:r>
            <a:endParaRPr lang="zh-CN" altLang="en-US"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Danish medical expert </a:t>
            </a:r>
            <a:r>
              <a:rPr lang="en-US" altLang="zh-CN" sz="1400" dirty="0" err="1">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Niels</a:t>
            </a: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en-US" altLang="zh-CN" sz="1400" dirty="0" err="1">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Lubery</a:t>
            </a: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 Finsen kicks off the prologue of photodynamic </a:t>
            </a:r>
            <a:r>
              <a:rPr lang="en-US" altLang="zh-CN" sz="1400"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therapy and Stan </a:t>
            </a:r>
            <a:r>
              <a:rPr lang="en-US" altLang="zh-CN" sz="1400" dirty="0" err="1"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Pavel</a:t>
            </a:r>
            <a:r>
              <a:rPr lang="en-US" altLang="zh-CN" sz="1400"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 (the </a:t>
            </a: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scientist in the Department of </a:t>
            </a:r>
            <a:r>
              <a:rPr lang="en-US" altLang="zh-CN" sz="1400"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 Dermatology </a:t>
            </a: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and </a:t>
            </a:r>
            <a:r>
              <a:rPr lang="en-US" altLang="zh-CN" sz="1400"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professor </a:t>
            </a: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of </a:t>
            </a:r>
            <a:r>
              <a:rPr lang="en-US" altLang="zh-CN" sz="1400"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 Dermatology </a:t>
            </a: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at the Leiden University Medical Center in the </a:t>
            </a:r>
            <a:r>
              <a:rPr lang="en-US" altLang="zh-CN" sz="1400"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Netherlands), </a:t>
            </a:r>
            <a:r>
              <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applies photodynamic physiotherapy technology to clinical disease treatment.</a:t>
            </a:r>
            <a:endParaRPr lang="en-US" altLang="zh-CN" sz="1400" dirty="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23" name="图片 22" descr="timg (9)"/>
          <p:cNvPicPr>
            <a:picLocks noChangeAspect="1"/>
          </p:cNvPicPr>
          <p:nvPr>
            <p:custDataLst>
              <p:tags r:id="rId5"/>
            </p:custDataLst>
          </p:nvPr>
        </p:nvPicPr>
        <p:blipFill>
          <a:blip r:embed="rId6"/>
          <a:stretch>
            <a:fillRect/>
          </a:stretch>
        </p:blipFill>
        <p:spPr>
          <a:xfrm>
            <a:off x="1671320" y="1906905"/>
            <a:ext cx="3778885" cy="4059555"/>
          </a:xfrm>
          <a:prstGeom prst="rect">
            <a:avLst/>
          </a:prstGeom>
          <a:ln>
            <a:solidFill>
              <a:schemeClr val="lt1">
                <a:lumMod val="50000"/>
              </a:schemeClr>
            </a:solidFill>
          </a:ln>
        </p:spPr>
      </p:pic>
      <p:sp>
        <p:nvSpPr>
          <p:cNvPr id="3" name="文本框 61"/>
          <p:cNvSpPr txBox="1">
            <a:spLocks noChangeArrowheads="1"/>
          </p:cNvSpPr>
          <p:nvPr>
            <p:custDataLst>
              <p:tags r:id="rId7"/>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02</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8"/>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What is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文本框 6"/>
          <p:cNvSpPr txBox="1"/>
          <p:nvPr>
            <p:custDataLst>
              <p:tags r:id="rId9"/>
            </p:custDataLst>
          </p:nvPr>
        </p:nvSpPr>
        <p:spPr>
          <a:xfrm>
            <a:off x="668655" y="1312545"/>
            <a:ext cx="303149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DEVELOP</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2900680"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Box 3"/>
          <p:cNvSpPr txBox="1"/>
          <p:nvPr>
            <p:custDataLst>
              <p:tags r:id="rId1"/>
            </p:custDataLst>
          </p:nvPr>
        </p:nvSpPr>
        <p:spPr>
          <a:xfrm>
            <a:off x="804545" y="1894205"/>
            <a:ext cx="11027410" cy="1198880"/>
          </a:xfrm>
          <a:prstGeom prst="rect">
            <a:avLst/>
          </a:prstGeom>
          <a:noFill/>
        </p:spPr>
        <p:txBody>
          <a:bodyPr wrap="square" rtlCol="0">
            <a:spAutoFit/>
          </a:bodyPr>
          <a:lstStyle/>
          <a:p>
            <a:pPr>
              <a:lnSpc>
                <a:spcPct val="150000"/>
              </a:lnSpc>
            </a:pP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Red light therapy is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choosing the </a:t>
            </a:r>
            <a:r>
              <a:rPr lang="en-US" altLang="zh-CN"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integrated light waves </a:t>
            </a:r>
            <a:r>
              <a:rPr lang="en-US" altLang="zh-CN"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combine with above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90% visible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light </a:t>
            </a:r>
            <a:r>
              <a:rPr lang="zh-CN" alt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600-700nm </a:t>
            </a:r>
            <a:r>
              <a:rPr lang="zh-CN" alt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and 10%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infrared light</a:t>
            </a:r>
            <a:r>
              <a:rPr lang="zh-CN" alt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700-4000nm</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Scientific research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has shown that using this integrated light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to irradiate body,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convert light energy into heat energy and chemical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energy.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As a result, a series of chain reactions such as photolysis, </a:t>
            </a:r>
            <a:r>
              <a:rPr lang="en-US" sz="1200" dirty="0" err="1">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photooxidation</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sz="1200" dirty="0" err="1">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photopolymerization</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 and photosensitization occur in the body, Thereby producing important biological effects and achieving certain therapeutic effects. </a:t>
            </a:r>
            <a:endPar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6" name="图片 5" descr="光普.jpg"/>
          <p:cNvPicPr>
            <a:picLocks noChangeAspect="1"/>
          </p:cNvPicPr>
          <p:nvPr/>
        </p:nvPicPr>
        <p:blipFill>
          <a:blip r:embed="rId2"/>
          <a:stretch>
            <a:fillRect/>
          </a:stretch>
        </p:blipFill>
        <p:spPr>
          <a:xfrm>
            <a:off x="956945" y="3326765"/>
            <a:ext cx="10629265" cy="3279140"/>
          </a:xfrm>
          <a:prstGeom prst="rect">
            <a:avLst/>
          </a:prstGeom>
        </p:spPr>
      </p:pic>
      <p:sp>
        <p:nvSpPr>
          <p:cNvPr id="3" name="文本框 61"/>
          <p:cNvSpPr txBox="1">
            <a:spLocks noChangeArrowheads="1"/>
          </p:cNvSpPr>
          <p:nvPr>
            <p:custDataLst>
              <p:tags r:id="rId3"/>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02</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7" name="TextBox 14"/>
          <p:cNvSpPr txBox="1"/>
          <p:nvPr>
            <p:custDataLst>
              <p:tags r:id="rId4"/>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What is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5"/>
            </p:custDataLst>
          </p:nvPr>
        </p:nvSpPr>
        <p:spPr>
          <a:xfrm>
            <a:off x="668655" y="1312545"/>
            <a:ext cx="303149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OVERVIEW</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2900680"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矩形 7"/>
          <p:cNvSpPr/>
          <p:nvPr/>
        </p:nvSpPr>
        <p:spPr>
          <a:xfrm>
            <a:off x="0" y="3956685"/>
            <a:ext cx="12859385" cy="2971800"/>
          </a:xfrm>
          <a:prstGeom prst="rect">
            <a:avLst/>
          </a:prstGeom>
          <a:solidFill>
            <a:schemeClr val="accent1">
              <a:lumMod val="20000"/>
              <a:lumOff val="80000"/>
              <a:alpha val="44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TextBox 6"/>
          <p:cNvSpPr txBox="1"/>
          <p:nvPr>
            <p:custDataLst>
              <p:tags r:id="rId1"/>
            </p:custDataLst>
          </p:nvPr>
        </p:nvSpPr>
        <p:spPr>
          <a:xfrm>
            <a:off x="740410" y="1863725"/>
            <a:ext cx="7830185" cy="3205480"/>
          </a:xfrm>
          <a:prstGeom prst="rect">
            <a:avLst/>
          </a:prstGeom>
          <a:noFill/>
        </p:spPr>
        <p:txBody>
          <a:bodyPr wrap="square" rtlCol="0">
            <a:noAutofit/>
          </a:bodyPr>
          <a:lstStyle/>
          <a:p>
            <a:pPr>
              <a:lnSpc>
                <a:spcPct val="150000"/>
              </a:lnSpc>
            </a:pP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Red light therapy</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is the use of specific wavelengths of light waves to cause the vibration of molecules to produce thermal effects, promote the absorption of various elements in the body and unblock the microcirculation channels.</a:t>
            </a:r>
            <a:endPar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Make the blood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circulation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smooth</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accelerate the elimination of sick or dead cells, promote metabolism and the body's self-healing function and cell regeneration ability, can be used for auxiliary treatment of cardiovascular and cerebrovascular diseases, pain, inflammation and other diseases, as well as improve the body's immunity,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health care and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eliminate sub-health.</a:t>
            </a:r>
            <a:endPar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9" name="图片 8" descr="09"/>
          <p:cNvPicPr>
            <a:picLocks noChangeAspect="1"/>
          </p:cNvPicPr>
          <p:nvPr/>
        </p:nvPicPr>
        <p:blipFill>
          <a:blip r:embed="rId2"/>
          <a:stretch>
            <a:fillRect/>
          </a:stretch>
        </p:blipFill>
        <p:spPr>
          <a:xfrm>
            <a:off x="8949690" y="1960245"/>
            <a:ext cx="3138170" cy="1844675"/>
          </a:xfrm>
          <a:prstGeom prst="rect">
            <a:avLst/>
          </a:prstGeom>
        </p:spPr>
      </p:pic>
      <p:pic>
        <p:nvPicPr>
          <p:cNvPr id="10" name="图片 9" descr="u=322489131,874165113&amp;fm=26&amp;gp=0"/>
          <p:cNvPicPr>
            <a:picLocks noChangeAspect="1"/>
          </p:cNvPicPr>
          <p:nvPr/>
        </p:nvPicPr>
        <p:blipFill>
          <a:blip r:embed="rId3"/>
          <a:stretch>
            <a:fillRect/>
          </a:stretch>
        </p:blipFill>
        <p:spPr>
          <a:xfrm>
            <a:off x="7399020" y="4035425"/>
            <a:ext cx="4688840" cy="2814320"/>
          </a:xfrm>
          <a:prstGeom prst="rect">
            <a:avLst/>
          </a:prstGeom>
        </p:spPr>
      </p:pic>
      <p:sp>
        <p:nvSpPr>
          <p:cNvPr id="3" name="文本框 61"/>
          <p:cNvSpPr txBox="1">
            <a:spLocks noChangeArrowheads="1"/>
          </p:cNvSpPr>
          <p:nvPr>
            <p:custDataLst>
              <p:tags r:id="rId4"/>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02</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5"/>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What is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 name="文本框 3"/>
          <p:cNvSpPr txBox="1"/>
          <p:nvPr>
            <p:custDataLst>
              <p:tags r:id="rId6"/>
            </p:custDataLst>
          </p:nvPr>
        </p:nvSpPr>
        <p:spPr>
          <a:xfrm>
            <a:off x="668655" y="1312545"/>
            <a:ext cx="5056505"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Technical principle</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448500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TextBox 7"/>
          <p:cNvSpPr txBox="1"/>
          <p:nvPr>
            <p:custDataLst>
              <p:tags r:id="rId1"/>
            </p:custDataLst>
          </p:nvPr>
        </p:nvSpPr>
        <p:spPr>
          <a:xfrm>
            <a:off x="884800" y="2679472"/>
            <a:ext cx="10522157" cy="1753235"/>
          </a:xfrm>
          <a:prstGeom prst="rect">
            <a:avLst/>
          </a:prstGeom>
          <a:noFill/>
        </p:spPr>
        <p:txBody>
          <a:bodyPr wrap="square" rtlCol="0">
            <a:spAutoFit/>
          </a:bodyPr>
          <a:lstStyle/>
          <a:p>
            <a:pPr>
              <a:lnSpc>
                <a:spcPct val="150000"/>
              </a:lnSpc>
            </a:pP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Red light therapy can convert light energy into biological energy, effectively acting on the mitochondria of subcutaneous tissue cells, producing a highly efficient photochemical biological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reaction: enzymatic reaction. Activating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cytochrome oxidase C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in mitochondria,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and generating more energy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to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accelerate the synthesis of DNA and RNA, and promote the formation of a large amount of collagen and fibrous tissue, thereby repairing damaged skin cells</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endPar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a:lnSpc>
                <a:spcPct val="150000"/>
              </a:lnSpc>
            </a:pP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It also strengthens the skin through a broadband spectrum, promotes the formation of fibroblasts, and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phagocytize the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pigment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cells, gradually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whitening the complexion, and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make the dull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skin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become </a:t>
            </a:r>
            <a:r>
              <a:rPr lang="en-US" sz="1200" dirty="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transparent and radiant</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文本框 61"/>
          <p:cNvSpPr txBox="1">
            <a:spLocks noChangeArrowheads="1"/>
          </p:cNvSpPr>
          <p:nvPr>
            <p:custDataLst>
              <p:tags r:id="rId2"/>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02</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3"/>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What is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 name="文本框 3"/>
          <p:cNvSpPr txBox="1"/>
          <p:nvPr>
            <p:custDataLst>
              <p:tags r:id="rId4"/>
            </p:custDataLst>
          </p:nvPr>
        </p:nvSpPr>
        <p:spPr>
          <a:xfrm>
            <a:off x="668655" y="1312545"/>
            <a:ext cx="5056505"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Technical principle</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448500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矩形 4"/>
          <p:cNvSpPr/>
          <p:nvPr/>
        </p:nvSpPr>
        <p:spPr>
          <a:xfrm>
            <a:off x="9755505" y="5102225"/>
            <a:ext cx="1781175" cy="143192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矩形 6"/>
          <p:cNvSpPr/>
          <p:nvPr/>
        </p:nvSpPr>
        <p:spPr>
          <a:xfrm>
            <a:off x="11757660" y="6136640"/>
            <a:ext cx="687070" cy="61404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idx="2"/>
            <p:custDataLst>
              <p:tags r:id="rId1"/>
            </p:custDataLst>
          </p:nvPr>
        </p:nvSpPr>
        <p:spPr>
          <a:xfrm>
            <a:off x="5133340" y="2967990"/>
            <a:ext cx="6844665" cy="1660525"/>
          </a:xfrm>
        </p:spPr>
        <p:txBody>
          <a:bodyPr>
            <a:normAutofit/>
          </a:bodyPr>
          <a:p>
            <a:pPr marL="0" lvl="0" indent="0" algn="l">
              <a:lnSpc>
                <a:spcPct val="120000"/>
              </a:lnSpc>
              <a:spcBef>
                <a:spcPts val="0"/>
              </a:spcBef>
              <a:spcAft>
                <a:spcPts val="0"/>
              </a:spcAft>
              <a:buSzPct val="100000"/>
              <a:buNone/>
            </a:pPr>
            <a:r>
              <a:rPr lang="en-US" sz="3800">
                <a:solidFill>
                  <a:schemeClr val="accent1"/>
                </a:solidFill>
              </a:rPr>
              <a:t>The Benefit Of Red Light Therapy</a:t>
            </a:r>
            <a:endParaRPr lang="en-US" sz="3800">
              <a:solidFill>
                <a:schemeClr val="accent1"/>
              </a:solidFill>
            </a:endParaRPr>
          </a:p>
        </p:txBody>
      </p:sp>
      <p:sp>
        <p:nvSpPr>
          <p:cNvPr id="16" name="文本占位符 8"/>
          <p:cNvSpPr>
            <a:spLocks noGrp="1"/>
          </p:cNvSpPr>
          <p:nvPr>
            <p:custDataLst>
              <p:tags r:id="rId2"/>
            </p:custDataLst>
          </p:nvPr>
        </p:nvSpPr>
        <p:spPr>
          <a:xfrm>
            <a:off x="5104057" y="1581137"/>
            <a:ext cx="1069495" cy="1020607"/>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altLang="zh-CN" sz="4640" spc="200">
                <a:solidFill>
                  <a:schemeClr val="lt1"/>
                </a:solidFill>
              </a:rPr>
              <a:t>03</a:t>
            </a:r>
            <a:endParaRPr lang="en-US" altLang="zh-CN" sz="4640" spc="200">
              <a:solidFill>
                <a:schemeClr val="lt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文本框 6"/>
          <p:cNvSpPr txBox="1"/>
          <p:nvPr>
            <p:custDataLst>
              <p:tags r:id="rId1"/>
            </p:custDataLst>
          </p:nvPr>
        </p:nvSpPr>
        <p:spPr>
          <a:xfrm>
            <a:off x="461010" y="1168400"/>
            <a:ext cx="5056505" cy="511175"/>
          </a:xfrm>
          <a:prstGeom prst="rect">
            <a:avLst/>
          </a:prstGeom>
          <a:noFill/>
        </p:spPr>
        <p:txBody>
          <a:bodyPr wrap="square" rtlCol="0" anchor="ctr" anchorCtr="0">
            <a:noAutofit/>
          </a:bodyPr>
          <a:p>
            <a:r>
              <a:rPr lang="zh-CN" altLang="en-US" sz="2000" b="1">
                <a:solidFill>
                  <a:schemeClr val="accent1"/>
                </a:solidFill>
                <a:latin typeface="微软雅黑" panose="020B0503020204020204" pitchFamily="34" charset="-122"/>
                <a:ea typeface="微软雅黑" panose="020B0503020204020204" pitchFamily="34" charset="-122"/>
              </a:rPr>
              <a:t>Reduction of Inflammation</a:t>
            </a:r>
            <a:endParaRPr lang="zh-CN" altLang="en-US" sz="2000" b="1">
              <a:solidFill>
                <a:schemeClr val="accent1"/>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custDataLst>
              <p:tags r:id="rId2"/>
            </p:custDataLst>
          </p:nvPr>
        </p:nvPicPr>
        <p:blipFill>
          <a:blip r:embed="rId3"/>
          <a:stretch>
            <a:fillRect/>
          </a:stretch>
        </p:blipFill>
        <p:spPr>
          <a:xfrm>
            <a:off x="8086090" y="1733550"/>
            <a:ext cx="4294505" cy="1991360"/>
          </a:xfrm>
          <a:prstGeom prst="rect">
            <a:avLst/>
          </a:prstGeom>
        </p:spPr>
      </p:pic>
      <p:sp>
        <p:nvSpPr>
          <p:cNvPr id="12" name="TextBox 7"/>
          <p:cNvSpPr txBox="1"/>
          <p:nvPr>
            <p:custDataLst>
              <p:tags r:id="rId4"/>
            </p:custDataLst>
          </p:nvPr>
        </p:nvSpPr>
        <p:spPr>
          <a:xfrm>
            <a:off x="509270" y="1694180"/>
            <a:ext cx="7323455" cy="2030095"/>
          </a:xfrm>
          <a:prstGeom prst="rect">
            <a:avLst/>
          </a:prstGeom>
          <a:noFill/>
        </p:spPr>
        <p:txBody>
          <a:bodyPr wrap="square" rtlCol="0">
            <a:spAutoFit/>
          </a:bodyPr>
          <a:p>
            <a:pPr algn="just">
              <a:lnSpc>
                <a:spcPct val="150000"/>
              </a:lnSpc>
            </a:pP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Beyond its direct immunomodulatory effects, red light therapy has been found to facilitate tissue repair processes. By promoting the production of collagen and enhancing cellular metabolism, red light therapy accelerates wound healing and tissue regeneration. This dual action on both the immune system and tissue repair mechanisms underscores the therapeutic potential of red light therapy in treating inflammatory conditions and promoting overall tissue health. Continued research into its mechanisms of action and clinical applications holds promise for further unlocking the therapeutic benefits of red light therapy in various medical contexts.</a:t>
            </a:r>
            <a:endPar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4" name="图片 13"/>
          <p:cNvPicPr>
            <a:picLocks noChangeAspect="1"/>
          </p:cNvPicPr>
          <p:nvPr>
            <p:custDataLst>
              <p:tags r:id="rId5"/>
            </p:custDataLst>
          </p:nvPr>
        </p:nvPicPr>
        <p:blipFill>
          <a:blip r:embed="rId6"/>
          <a:stretch>
            <a:fillRect/>
          </a:stretch>
        </p:blipFill>
        <p:spPr>
          <a:xfrm>
            <a:off x="596900" y="4552950"/>
            <a:ext cx="4288155" cy="2117090"/>
          </a:xfrm>
          <a:prstGeom prst="rect">
            <a:avLst/>
          </a:prstGeom>
        </p:spPr>
      </p:pic>
      <p:sp>
        <p:nvSpPr>
          <p:cNvPr id="19" name="TextBox 7"/>
          <p:cNvSpPr txBox="1"/>
          <p:nvPr>
            <p:custDataLst>
              <p:tags r:id="rId7"/>
            </p:custDataLst>
          </p:nvPr>
        </p:nvSpPr>
        <p:spPr>
          <a:xfrm>
            <a:off x="5196205" y="4578350"/>
            <a:ext cx="7184390" cy="2065020"/>
          </a:xfrm>
          <a:prstGeom prst="rect">
            <a:avLst/>
          </a:prstGeom>
          <a:noFill/>
        </p:spPr>
        <p:txBody>
          <a:bodyPr wrap="square" rtlCol="0">
            <a:noAutofit/>
          </a:bodyPr>
          <a:p>
            <a:pPr algn="just">
              <a:lnSpc>
                <a:spcPct val="150000"/>
              </a:lnSpc>
            </a:pP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Moreover, emerging research hints at the potential of red light therapy to not only enhance muscle recovery but also to bolster muscle strength and endurance, providing athletes with a competitive edge in their training regimens. This multifaceted approach to muscle recovery and performance enhancement underscores the versatility of red light therapy as a complementary intervention in sports and fitness settings. As its efficacy continues to be elucidated through ongoing research, red light therapy stands poised to play an increasingly integral role in optimizing athletic training and promoting peak physical performance.</a:t>
            </a:r>
            <a:endPar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文本框 61"/>
          <p:cNvSpPr txBox="1">
            <a:spLocks noChangeArrowheads="1"/>
          </p:cNvSpPr>
          <p:nvPr>
            <p:custDataLst>
              <p:tags r:id="rId8"/>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03</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9"/>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The Benefit Of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10"/>
            </p:custDataLst>
          </p:nvPr>
        </p:nvSpPr>
        <p:spPr>
          <a:xfrm>
            <a:off x="5213985" y="4048125"/>
            <a:ext cx="6623685" cy="511175"/>
          </a:xfrm>
          <a:prstGeom prst="rect">
            <a:avLst/>
          </a:prstGeom>
          <a:noFill/>
        </p:spPr>
        <p:txBody>
          <a:bodyPr wrap="square" rtlCol="0" anchor="ctr" anchorCtr="0">
            <a:noAutofit/>
          </a:bodyPr>
          <a:p>
            <a:r>
              <a:rPr lang="zh-CN" altLang="en-US" sz="2000" b="1">
                <a:solidFill>
                  <a:schemeClr val="accent1"/>
                </a:solidFill>
                <a:latin typeface="微软雅黑" panose="020B0503020204020204" pitchFamily="34" charset="-122"/>
                <a:ea typeface="微软雅黑" panose="020B0503020204020204" pitchFamily="34" charset="-122"/>
              </a:rPr>
              <a:t>Muscle Recovery and Performance Enhancement</a:t>
            </a:r>
            <a:endParaRPr lang="zh-CN" altLang="en-US" sz="2000" b="1">
              <a:solidFill>
                <a:schemeClr val="accent1"/>
              </a:solidFill>
              <a:latin typeface="微软雅黑" panose="020B0503020204020204" pitchFamily="34" charset="-122"/>
              <a:ea typeface="微软雅黑" panose="020B0503020204020204" pitchFamily="34" charset="-122"/>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7581900" y="1167765"/>
            <a:ext cx="4860925" cy="2369185"/>
          </a:xfrm>
          <a:prstGeom prst="rect">
            <a:avLst/>
          </a:prstGeom>
        </p:spPr>
      </p:pic>
      <p:sp>
        <p:nvSpPr>
          <p:cNvPr id="15" name="TextBox 7"/>
          <p:cNvSpPr txBox="1"/>
          <p:nvPr>
            <p:custDataLst>
              <p:tags r:id="rId2"/>
            </p:custDataLst>
          </p:nvPr>
        </p:nvSpPr>
        <p:spPr>
          <a:xfrm>
            <a:off x="452755" y="1647825"/>
            <a:ext cx="6998335" cy="2030095"/>
          </a:xfrm>
          <a:prstGeom prst="rect">
            <a:avLst/>
          </a:prstGeom>
          <a:noFill/>
        </p:spPr>
        <p:txBody>
          <a:bodyPr wrap="square" rtlCol="0">
            <a:spAutoFit/>
          </a:bodyPr>
          <a:p>
            <a:pPr algn="just">
              <a:lnSpc>
                <a:spcPct val="150000"/>
              </a:lnSpc>
            </a:pP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Red Light Therapy (RLT) stimulates collagen production in the skin, which contributes to improved skin health and appearance. When specific wavelengths of red and near-infrared light are absorbed by skin cells, they trigger a cascade of cellular processes that result in increased collagen synthesis. This leads to firmer, smoother, and more youthful-looking skin, while also helping to reduce the appearance of fine lines, wrinkles, and scars. RLT offers a non-invasive and effective approach for enhancing overall skin health and promoting a radiant complexion.</a:t>
            </a:r>
            <a:endPar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7" name="图片 16"/>
          <p:cNvPicPr>
            <a:picLocks noChangeAspect="1"/>
          </p:cNvPicPr>
          <p:nvPr/>
        </p:nvPicPr>
        <p:blipFill>
          <a:blip r:embed="rId3"/>
          <a:stretch>
            <a:fillRect/>
          </a:stretch>
        </p:blipFill>
        <p:spPr>
          <a:xfrm>
            <a:off x="452755" y="4129405"/>
            <a:ext cx="4780280" cy="2281555"/>
          </a:xfrm>
          <a:prstGeom prst="rect">
            <a:avLst/>
          </a:prstGeom>
        </p:spPr>
      </p:pic>
      <p:sp>
        <p:nvSpPr>
          <p:cNvPr id="25" name="TextBox 7"/>
          <p:cNvSpPr txBox="1"/>
          <p:nvPr>
            <p:custDataLst>
              <p:tags r:id="rId4"/>
            </p:custDataLst>
          </p:nvPr>
        </p:nvSpPr>
        <p:spPr>
          <a:xfrm>
            <a:off x="5349240" y="4624070"/>
            <a:ext cx="6826250" cy="1813560"/>
          </a:xfrm>
          <a:prstGeom prst="rect">
            <a:avLst/>
          </a:prstGeom>
          <a:noFill/>
        </p:spPr>
        <p:txBody>
          <a:bodyPr wrap="square" rtlCol="0">
            <a:noAutofit/>
          </a:bodyPr>
          <a:p>
            <a:pPr algn="just">
              <a:lnSpc>
                <a:spcPct val="150000"/>
              </a:lnSpc>
            </a:pP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Red Light Therapy (RLT) shows promise for neuroprotection and brain health by enhancing mitochondrial function, reducing oxidative stress, and promoting neuroplasticity. By stimulating cellular activity in the brain, RLT may help safeguard neurons, improve cognitive function, and potentially mitigate the progression of neurodegenerative diseases. Its non-invasive nature and potential efficacy make it an attractive avenue for promoting brain health and resilience.</a:t>
            </a:r>
            <a:endPar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文本框 6"/>
          <p:cNvSpPr txBox="1"/>
          <p:nvPr>
            <p:custDataLst>
              <p:tags r:id="rId5"/>
            </p:custDataLst>
          </p:nvPr>
        </p:nvSpPr>
        <p:spPr>
          <a:xfrm>
            <a:off x="461010" y="1168400"/>
            <a:ext cx="5056505" cy="511175"/>
          </a:xfrm>
          <a:prstGeom prst="rect">
            <a:avLst/>
          </a:prstGeom>
          <a:noFill/>
        </p:spPr>
        <p:txBody>
          <a:bodyPr wrap="square" rtlCol="0" anchor="ctr" anchorCtr="0">
            <a:noAutofit/>
          </a:bodyPr>
          <a:p>
            <a:r>
              <a:rPr lang="zh-CN" altLang="en-US" sz="2000" b="1">
                <a:solidFill>
                  <a:schemeClr val="accent1"/>
                </a:solidFill>
                <a:latin typeface="微软雅黑" panose="020B0503020204020204" pitchFamily="34" charset="-122"/>
                <a:ea typeface="微软雅黑" panose="020B0503020204020204" pitchFamily="34" charset="-122"/>
              </a:rPr>
              <a:t>Collagen Production and Skin Health</a:t>
            </a:r>
            <a:endParaRPr lang="zh-CN" altLang="en-US" sz="2000" b="1">
              <a:solidFill>
                <a:schemeClr val="accent1"/>
              </a:solidFill>
              <a:latin typeface="微软雅黑" panose="020B0503020204020204" pitchFamily="34" charset="-122"/>
              <a:ea typeface="微软雅黑" panose="020B0503020204020204" pitchFamily="34" charset="-122"/>
            </a:endParaRPr>
          </a:p>
        </p:txBody>
      </p:sp>
      <p:sp>
        <p:nvSpPr>
          <p:cNvPr id="3" name="文本框 61"/>
          <p:cNvSpPr txBox="1">
            <a:spLocks noChangeArrowheads="1"/>
          </p:cNvSpPr>
          <p:nvPr>
            <p:custDataLst>
              <p:tags r:id="rId6"/>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03</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7"/>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The Benefit Of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8"/>
            </p:custDataLst>
          </p:nvPr>
        </p:nvSpPr>
        <p:spPr>
          <a:xfrm>
            <a:off x="5349240" y="4048125"/>
            <a:ext cx="6623685" cy="511175"/>
          </a:xfrm>
          <a:prstGeom prst="rect">
            <a:avLst/>
          </a:prstGeom>
          <a:noFill/>
        </p:spPr>
        <p:txBody>
          <a:bodyPr wrap="square" rtlCol="0" anchor="ctr" anchorCtr="0">
            <a:noAutofit/>
          </a:bodyPr>
          <a:p>
            <a:r>
              <a:rPr lang="zh-CN" altLang="en-US" sz="2000" b="1">
                <a:solidFill>
                  <a:schemeClr val="accent1"/>
                </a:solidFill>
                <a:latin typeface="微软雅黑" panose="020B0503020204020204" pitchFamily="34" charset="-122"/>
                <a:ea typeface="微软雅黑" panose="020B0503020204020204" pitchFamily="34" charset="-122"/>
              </a:rPr>
              <a:t>Neuroprotection and Brain Health</a:t>
            </a:r>
            <a:endParaRPr lang="zh-CN" altLang="en-US" sz="2000" b="1">
              <a:solidFill>
                <a:schemeClr val="accent1"/>
              </a:solidFill>
              <a:latin typeface="微软雅黑" panose="020B0503020204020204" pitchFamily="34" charset="-122"/>
              <a:ea typeface="微软雅黑" panose="020B0503020204020204" pitchFamily="34" charset="-122"/>
            </a:endParaRPr>
          </a:p>
        </p:txBody>
      </p:sp>
    </p:spTree>
    <p:custDataLst>
      <p:tags r:id="rId9"/>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extBox 7"/>
          <p:cNvSpPr txBox="1"/>
          <p:nvPr>
            <p:custDataLst>
              <p:tags r:id="rId1"/>
            </p:custDataLst>
          </p:nvPr>
        </p:nvSpPr>
        <p:spPr>
          <a:xfrm>
            <a:off x="461010" y="1672590"/>
            <a:ext cx="4599305" cy="3182620"/>
          </a:xfrm>
          <a:prstGeom prst="rect">
            <a:avLst/>
          </a:prstGeom>
          <a:noFill/>
        </p:spPr>
        <p:txBody>
          <a:bodyPr wrap="square" rtlCol="0">
            <a:noAutofit/>
          </a:bodyPr>
          <a:p>
            <a:pPr algn="just">
              <a:lnSpc>
                <a:spcPct val="150000"/>
              </a:lnSpc>
            </a:pP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Red Light Therapy (RLT) </a:t>
            </a:r>
            <a:r>
              <a:rPr lang="en-US"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also promote faster healing and tissue regeneration by facilitating the transportation of essential nutrients and oxygen to the cells. Angiogenesis, the formation of new blood vessels, is a critical process in wound healing and tissue repair. By stimulating angiogenesis, red light therapy supports the development of a robust network of blood vessels, ensuring adequate blood supply to the affected area. This not only accelerates the healing process but also helps to maintain the health and vitality of the surrounding tissues.</a:t>
            </a:r>
            <a:endPar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p:cNvPicPr>
            <a:picLocks noChangeAspect="1"/>
          </p:cNvPicPr>
          <p:nvPr/>
        </p:nvPicPr>
        <p:blipFill>
          <a:blip r:embed="rId2"/>
          <a:stretch>
            <a:fillRect/>
          </a:stretch>
        </p:blipFill>
        <p:spPr>
          <a:xfrm>
            <a:off x="524510" y="4624705"/>
            <a:ext cx="4461510" cy="2082165"/>
          </a:xfrm>
          <a:prstGeom prst="rect">
            <a:avLst/>
          </a:prstGeom>
        </p:spPr>
      </p:pic>
      <p:sp>
        <p:nvSpPr>
          <p:cNvPr id="17" name="TextBox 7"/>
          <p:cNvSpPr txBox="1"/>
          <p:nvPr>
            <p:custDataLst>
              <p:tags r:id="rId3"/>
            </p:custDataLst>
          </p:nvPr>
        </p:nvSpPr>
        <p:spPr>
          <a:xfrm>
            <a:off x="5493385" y="1672590"/>
            <a:ext cx="7084060" cy="2750185"/>
          </a:xfrm>
          <a:prstGeom prst="rect">
            <a:avLst/>
          </a:prstGeom>
          <a:noFill/>
        </p:spPr>
        <p:txBody>
          <a:bodyPr wrap="square" rtlCol="0">
            <a:noAutofit/>
          </a:bodyPr>
          <a:p>
            <a:pPr algn="just">
              <a:lnSpc>
                <a:spcPct val="150000"/>
              </a:lnSpc>
            </a:pP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Red light therapy has emerged as a compelling non-invasive option in the realm of hair loss treatment, particularly for conditions such as alopecia. Its mechanism of action involves stimulating hair follicles, which can lead to several beneficial outcomes. Firstly, red light therapy is thought to prolong the growth phase of the hair cycle, known as the anagen phase, thereby supporting sustained hair growth. Additionally, it has been observed to increase hair thickness and density, resulting in a fuller and healthier-looking mane. These effects have been </a:t>
            </a:r>
            <a:endPar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61"/>
          <p:cNvSpPr txBox="1">
            <a:spLocks noChangeArrowheads="1"/>
          </p:cNvSpPr>
          <p:nvPr>
            <p:custDataLst>
              <p:tags r:id="rId4"/>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03</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5"/>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The Benefit Of Red Light Therapy</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6"/>
            </p:custDataLst>
          </p:nvPr>
        </p:nvSpPr>
        <p:spPr>
          <a:xfrm>
            <a:off x="461010" y="1115695"/>
            <a:ext cx="5056505" cy="511175"/>
          </a:xfrm>
          <a:prstGeom prst="rect">
            <a:avLst/>
          </a:prstGeom>
          <a:noFill/>
        </p:spPr>
        <p:txBody>
          <a:bodyPr wrap="square" rtlCol="0" anchor="ctr" anchorCtr="0">
            <a:noAutofit/>
          </a:bodyPr>
          <a:p>
            <a:pPr algn="just"/>
            <a:r>
              <a:rPr lang="zh-CN" altLang="en-US" sz="2000" b="1">
                <a:solidFill>
                  <a:schemeClr val="accent1"/>
                </a:solidFill>
                <a:latin typeface="微软雅黑" panose="020B0503020204020204" pitchFamily="34" charset="-122"/>
                <a:ea typeface="微软雅黑" panose="020B0503020204020204" pitchFamily="34" charset="-122"/>
              </a:rPr>
              <a:t>Increased Blood Circulation</a:t>
            </a:r>
            <a:endParaRPr lang="zh-CN" altLang="en-US" sz="2000" b="1">
              <a:solidFill>
                <a:schemeClr val="accent1"/>
              </a:solidFill>
              <a:latin typeface="微软雅黑" panose="020B0503020204020204" pitchFamily="34" charset="-122"/>
              <a:ea typeface="微软雅黑" panose="020B0503020204020204" pitchFamily="34" charset="-122"/>
            </a:endParaRPr>
          </a:p>
        </p:txBody>
      </p:sp>
      <p:sp>
        <p:nvSpPr>
          <p:cNvPr id="9" name="文本框 8"/>
          <p:cNvSpPr txBox="1"/>
          <p:nvPr>
            <p:custDataLst>
              <p:tags r:id="rId7"/>
            </p:custDataLst>
          </p:nvPr>
        </p:nvSpPr>
        <p:spPr>
          <a:xfrm>
            <a:off x="5493385" y="1115695"/>
            <a:ext cx="2431415" cy="511175"/>
          </a:xfrm>
          <a:prstGeom prst="rect">
            <a:avLst/>
          </a:prstGeom>
          <a:noFill/>
        </p:spPr>
        <p:txBody>
          <a:bodyPr wrap="square" rtlCol="0" anchor="ctr" anchorCtr="0">
            <a:noAutofit/>
          </a:bodyPr>
          <a:p>
            <a:r>
              <a:rPr lang="zh-CN" altLang="en-US" sz="2000" b="1">
                <a:solidFill>
                  <a:schemeClr val="accent1"/>
                </a:solidFill>
                <a:latin typeface="微软雅黑" panose="020B0503020204020204" pitchFamily="34" charset="-122"/>
                <a:ea typeface="微软雅黑" panose="020B0503020204020204" pitchFamily="34" charset="-122"/>
              </a:rPr>
              <a:t>Hair Growth</a:t>
            </a:r>
            <a:endParaRPr lang="zh-CN" altLang="en-US" sz="2000" b="1">
              <a:solidFill>
                <a:schemeClr val="accent1"/>
              </a:solidFill>
              <a:latin typeface="微软雅黑" panose="020B0503020204020204" pitchFamily="34" charset="-122"/>
              <a:ea typeface="微软雅黑" panose="020B0503020204020204" pitchFamily="34" charset="-122"/>
            </a:endParaRPr>
          </a:p>
        </p:txBody>
      </p:sp>
      <p:sp>
        <p:nvSpPr>
          <p:cNvPr id="13" name="TextBox 7"/>
          <p:cNvSpPr txBox="1"/>
          <p:nvPr>
            <p:custDataLst>
              <p:tags r:id="rId8"/>
            </p:custDataLst>
          </p:nvPr>
        </p:nvSpPr>
        <p:spPr>
          <a:xfrm>
            <a:off x="5493385" y="3359785"/>
            <a:ext cx="1792605" cy="3510915"/>
          </a:xfrm>
          <a:prstGeom prst="rect">
            <a:avLst/>
          </a:prstGeom>
          <a:noFill/>
        </p:spPr>
        <p:txBody>
          <a:bodyPr wrap="square" rtlCol="0">
            <a:noAutofit/>
          </a:bodyPr>
          <a:p>
            <a:pPr algn="just">
              <a:lnSpc>
                <a:spcPct val="150000"/>
              </a:lnSpc>
            </a:pPr>
            <a:r>
              <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substantiated by clinical studies, which have demonstrated promising results across various demographics, including both men and women affected by androgenetic alopecia and other forms of hair loss.</a:t>
            </a:r>
            <a:endParaRPr sz="1200" dirty="0" smtClean="0">
              <a:solidFill>
                <a:schemeClr val="dk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6" name="图片 15"/>
          <p:cNvPicPr>
            <a:picLocks noChangeAspect="1"/>
          </p:cNvPicPr>
          <p:nvPr/>
        </p:nvPicPr>
        <p:blipFill>
          <a:blip r:embed="rId9"/>
          <a:stretch>
            <a:fillRect/>
          </a:stretch>
        </p:blipFill>
        <p:spPr>
          <a:xfrm>
            <a:off x="7355840" y="3550285"/>
            <a:ext cx="5158740" cy="2813050"/>
          </a:xfrm>
          <a:prstGeom prst="rect">
            <a:avLst/>
          </a:prstGeom>
        </p:spPr>
      </p:pic>
    </p:spTree>
    <p:custDataLst>
      <p:tags r:id="rId10"/>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2"/>
            <p:custDataLst>
              <p:tags r:id="rId1"/>
            </p:custDataLst>
          </p:nvPr>
        </p:nvSpPr>
        <p:spPr>
          <a:xfrm>
            <a:off x="5276850" y="2754630"/>
            <a:ext cx="6844665" cy="1136015"/>
          </a:xfrm>
        </p:spPr>
        <p:txBody>
          <a:bodyPr anchor="ctr" anchorCtr="0">
            <a:normAutofit fontScale="90000"/>
          </a:bodyPr>
          <a:p>
            <a:pPr marL="0" lvl="0" indent="0" algn="l">
              <a:lnSpc>
                <a:spcPct val="120000"/>
              </a:lnSpc>
              <a:spcBef>
                <a:spcPts val="0"/>
              </a:spcBef>
              <a:spcAft>
                <a:spcPts val="0"/>
              </a:spcAft>
              <a:buSzPct val="100000"/>
              <a:buNone/>
            </a:pPr>
            <a:r>
              <a:rPr lang="en-US" sz="3800">
                <a:solidFill>
                  <a:schemeClr val="accent1"/>
                </a:solidFill>
              </a:rPr>
              <a:t>Red Light Therapy Machine</a:t>
            </a:r>
            <a:endParaRPr lang="en-US" sz="3800">
              <a:solidFill>
                <a:schemeClr val="accent1"/>
              </a:solidFill>
            </a:endParaRPr>
          </a:p>
        </p:txBody>
      </p:sp>
      <p:sp>
        <p:nvSpPr>
          <p:cNvPr id="16" name="文本占位符 8"/>
          <p:cNvSpPr>
            <a:spLocks noGrp="1"/>
          </p:cNvSpPr>
          <p:nvPr>
            <p:custDataLst>
              <p:tags r:id="rId2"/>
            </p:custDataLst>
          </p:nvPr>
        </p:nvSpPr>
        <p:spPr>
          <a:xfrm>
            <a:off x="5104057" y="1581137"/>
            <a:ext cx="1069495" cy="1020607"/>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altLang="zh-CN" sz="4640" spc="200">
                <a:solidFill>
                  <a:schemeClr val="lt1"/>
                </a:solidFill>
              </a:rPr>
              <a:t>04</a:t>
            </a:r>
            <a:endParaRPr lang="en-US" altLang="zh-CN" sz="4640" spc="200">
              <a:solidFill>
                <a:schemeClr val="lt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Box 6"/>
          <p:cNvSpPr txBox="1"/>
          <p:nvPr>
            <p:custDataLst>
              <p:tags r:id="rId1"/>
            </p:custDataLst>
          </p:nvPr>
        </p:nvSpPr>
        <p:spPr>
          <a:xfrm>
            <a:off x="762635" y="1887855"/>
            <a:ext cx="7399020" cy="460375"/>
          </a:xfrm>
          <a:prstGeom prst="rect">
            <a:avLst/>
          </a:prstGeom>
          <a:noFill/>
        </p:spPr>
        <p:txBody>
          <a:bodyPr wrap="square" rtlCol="0">
            <a:spAutoFit/>
          </a:bodyPr>
          <a:lstStyle/>
          <a:p>
            <a:pPr>
              <a:lnSpc>
                <a:spcPct val="150000"/>
              </a:lnSpc>
            </a:pPr>
            <a:r>
              <a:rPr lang="en-US" sz="16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mn-ea"/>
              </a:rPr>
              <a:t>Portable &amp; Lightweight Design Light Therapy Canopy</a:t>
            </a:r>
            <a:endParaRPr lang="en-US" sz="16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96" name="TextBox 95"/>
          <p:cNvSpPr txBox="1"/>
          <p:nvPr>
            <p:custDataLst>
              <p:tags r:id="rId2"/>
            </p:custDataLst>
          </p:nvPr>
        </p:nvSpPr>
        <p:spPr>
          <a:xfrm>
            <a:off x="1280795" y="3472180"/>
            <a:ext cx="5440680" cy="1861185"/>
          </a:xfrm>
          <a:prstGeom prst="rect">
            <a:avLst/>
          </a:prstGeom>
          <a:noFill/>
        </p:spPr>
        <p:txBody>
          <a:bodyPr wrap="square" lIns="91458" tIns="45729" rIns="91458" bIns="45729" rtlCol="0">
            <a:spAutoFit/>
          </a:bodyPr>
          <a:lstStyle/>
          <a:p>
            <a:pPr marL="342900" indent="-342900">
              <a:lnSpc>
                <a:spcPct val="120000"/>
              </a:lnSpc>
              <a:spcBef>
                <a:spcPts val="0"/>
              </a:spcBef>
              <a:spcAft>
                <a:spcPts val="0"/>
              </a:spcAft>
              <a:buFont typeface="+mj-lt"/>
              <a:buAutoNum type="arabicPeriod"/>
            </a:pP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360 degree rotation.</a:t>
            </a:r>
            <a:endPar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20000"/>
              </a:lnSpc>
              <a:spcBef>
                <a:spcPts val="0"/>
              </a:spcBef>
              <a:spcAft>
                <a:spcPts val="0"/>
              </a:spcAft>
              <a:buFont typeface="+mj-lt"/>
              <a:buAutoNum type="arabicPeriod"/>
            </a:pP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Lay-down or stand up therapy.</a:t>
            </a:r>
            <a:endPar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2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Flexible and saving space.</a:t>
            </a:r>
            <a:endPar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2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Physicl button, built-in timer.</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2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8inches adjustable height.</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2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Equipped with 4 wheels.</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76" name="Oval 13"/>
          <p:cNvSpPr>
            <a:spLocks noChangeArrowheads="1"/>
          </p:cNvSpPr>
          <p:nvPr>
            <p:custDataLst>
              <p:tags r:id="rId3"/>
            </p:custDataLst>
          </p:nvPr>
        </p:nvSpPr>
        <p:spPr bwMode="auto">
          <a:xfrm>
            <a:off x="812165" y="2895600"/>
            <a:ext cx="197485" cy="201295"/>
          </a:xfrm>
          <a:prstGeom prst="ellipse">
            <a:avLst/>
          </a:prstGeom>
          <a:solidFill>
            <a:schemeClr val="accent1"/>
          </a:solidFill>
          <a:ln w="25400">
            <a:solidFill>
              <a:schemeClr val="accent1">
                <a:lumMod val="60000"/>
                <a:lumOff val="40000"/>
              </a:schemeClr>
            </a:solidFill>
          </a:ln>
          <a:effectLst>
            <a:outerShdw blurRad="254000" dist="190500" dir="3540000" sx="105000" sy="105000" algn="tl" rotWithShape="0">
              <a:schemeClr val="dk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lt1"/>
              </a:solidFill>
              <a:latin typeface="微软雅黑" panose="020B0503020204020204" pitchFamily="34" charset="-122"/>
              <a:ea typeface="微软雅黑" panose="020B0503020204020204" pitchFamily="34" charset="-122"/>
            </a:endParaRPr>
          </a:p>
        </p:txBody>
      </p:sp>
      <p:sp>
        <p:nvSpPr>
          <p:cNvPr id="77" name="Freeform 12"/>
          <p:cNvSpPr/>
          <p:nvPr>
            <p:custDataLst>
              <p:tags r:id="rId4"/>
            </p:custDataLst>
          </p:nvPr>
        </p:nvSpPr>
        <p:spPr bwMode="auto">
          <a:xfrm>
            <a:off x="762635" y="2847340"/>
            <a:ext cx="296545" cy="341630"/>
          </a:xfrm>
          <a:custGeom>
            <a:avLst/>
            <a:gdLst>
              <a:gd name="T0" fmla="*/ 181 w 221"/>
              <a:gd name="T1" fmla="*/ 39 h 252"/>
              <a:gd name="T2" fmla="*/ 40 w 221"/>
              <a:gd name="T3" fmla="*/ 39 h 252"/>
              <a:gd name="T4" fmla="*/ 40 w 221"/>
              <a:gd name="T5" fmla="*/ 181 h 252"/>
              <a:gd name="T6" fmla="*/ 111 w 221"/>
              <a:gd name="T7" fmla="*/ 252 h 252"/>
              <a:gd name="T8" fmla="*/ 181 w 221"/>
              <a:gd name="T9" fmla="*/ 181 h 252"/>
              <a:gd name="T10" fmla="*/ 181 w 221"/>
              <a:gd name="T11" fmla="*/ 39 h 252"/>
            </a:gdLst>
            <a:ahLst/>
            <a:cxnLst>
              <a:cxn ang="0">
                <a:pos x="T0" y="T1"/>
              </a:cxn>
              <a:cxn ang="0">
                <a:pos x="T2" y="T3"/>
              </a:cxn>
              <a:cxn ang="0">
                <a:pos x="T4" y="T5"/>
              </a:cxn>
              <a:cxn ang="0">
                <a:pos x="T6" y="T7"/>
              </a:cxn>
              <a:cxn ang="0">
                <a:pos x="T8" y="T9"/>
              </a:cxn>
              <a:cxn ang="0">
                <a:pos x="T10" y="T11"/>
              </a:cxn>
            </a:cxnLst>
            <a:rect l="0" t="0" r="r" b="b"/>
            <a:pathLst>
              <a:path w="221" h="252">
                <a:moveTo>
                  <a:pt x="181" y="39"/>
                </a:moveTo>
                <a:cubicBezTo>
                  <a:pt x="142" y="0"/>
                  <a:pt x="79" y="0"/>
                  <a:pt x="40" y="39"/>
                </a:cubicBezTo>
                <a:cubicBezTo>
                  <a:pt x="0" y="78"/>
                  <a:pt x="0" y="142"/>
                  <a:pt x="40" y="181"/>
                </a:cubicBezTo>
                <a:cubicBezTo>
                  <a:pt x="111" y="252"/>
                  <a:pt x="111" y="252"/>
                  <a:pt x="111" y="252"/>
                </a:cubicBezTo>
                <a:cubicBezTo>
                  <a:pt x="181" y="181"/>
                  <a:pt x="181" y="181"/>
                  <a:pt x="181" y="181"/>
                </a:cubicBezTo>
                <a:cubicBezTo>
                  <a:pt x="221" y="142"/>
                  <a:pt x="221" y="78"/>
                  <a:pt x="181" y="39"/>
                </a:cubicBezTo>
                <a:close/>
              </a:path>
            </a:pathLst>
          </a:custGeom>
          <a:noFill/>
          <a:ln w="6350">
            <a:solidFill>
              <a:schemeClr val="accent1">
                <a:lumMod val="60000"/>
                <a:lumOff val="40000"/>
              </a:schemeClr>
            </a:solidFill>
          </a:ln>
          <a:effectLst>
            <a:outerShdw blurRad="254000" dist="190500" dir="3540000" sx="105000" sy="105000" algn="tl" rotWithShape="0">
              <a:schemeClr val="dk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lt1"/>
              </a:solidFill>
              <a:latin typeface="微软雅黑" panose="020B0503020204020204" pitchFamily="34" charset="-122"/>
              <a:ea typeface="微软雅黑" panose="020B0503020204020204" pitchFamily="34" charset="-122"/>
            </a:endParaRPr>
          </a:p>
        </p:txBody>
      </p:sp>
      <p:sp>
        <p:nvSpPr>
          <p:cNvPr id="84" name="圆角矩形 83"/>
          <p:cNvSpPr/>
          <p:nvPr>
            <p:custDataLst>
              <p:tags r:id="rId5"/>
            </p:custDataLst>
          </p:nvPr>
        </p:nvSpPr>
        <p:spPr>
          <a:xfrm>
            <a:off x="1278890" y="2823845"/>
            <a:ext cx="1400175" cy="436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1"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Feature</a:t>
            </a:r>
            <a:endParaRPr lang="en-US" altLang="zh-CN" sz="1800" b="1"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3" name="图片 2" descr="M1白色"/>
          <p:cNvPicPr>
            <a:picLocks noChangeAspect="1"/>
          </p:cNvPicPr>
          <p:nvPr/>
        </p:nvPicPr>
        <p:blipFill>
          <a:blip r:embed="rId6"/>
          <a:srcRect r="7719"/>
          <a:stretch>
            <a:fillRect/>
          </a:stretch>
        </p:blipFill>
        <p:spPr>
          <a:xfrm>
            <a:off x="8949690" y="1384300"/>
            <a:ext cx="2520315" cy="5080635"/>
          </a:xfrm>
          <a:prstGeom prst="rect">
            <a:avLst/>
          </a:prstGeom>
        </p:spPr>
      </p:pic>
      <p:sp>
        <p:nvSpPr>
          <p:cNvPr id="2" name="文本框 61"/>
          <p:cNvSpPr txBox="1">
            <a:spLocks noChangeArrowheads="1"/>
          </p:cNvSpPr>
          <p:nvPr>
            <p:custDataLst>
              <p:tags r:id="rId7"/>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04</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8"/>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RLT machine</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9"/>
            </p:custDataLst>
          </p:nvPr>
        </p:nvSpPr>
        <p:spPr>
          <a:xfrm>
            <a:off x="668655" y="1312545"/>
            <a:ext cx="636651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Helio Home Harmony (HHH)</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621347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 name="图片 1" descr="C:/Users/NING MEI/AppData/Local/Temp/picturecompress_20210929153024/output_1.pngoutput_1"/>
          <p:cNvPicPr>
            <a:picLocks noChangeAspect="1"/>
          </p:cNvPicPr>
          <p:nvPr/>
        </p:nvPicPr>
        <p:blipFill>
          <a:blip r:embed="rId1"/>
          <a:srcRect l="12218" t="8478" r="14595" b="3664"/>
          <a:stretch>
            <a:fillRect/>
          </a:stretch>
        </p:blipFill>
        <p:spPr>
          <a:xfrm>
            <a:off x="1028700" y="2103755"/>
            <a:ext cx="3718560" cy="4457065"/>
          </a:xfrm>
          <a:prstGeom prst="rect">
            <a:avLst/>
          </a:prstGeom>
        </p:spPr>
      </p:pic>
      <p:graphicFrame>
        <p:nvGraphicFramePr>
          <p:cNvPr id="3" name="Table 383"/>
          <p:cNvGraphicFramePr/>
          <p:nvPr>
            <p:custDataLst>
              <p:tags r:id="rId2"/>
            </p:custDataLst>
          </p:nvPr>
        </p:nvGraphicFramePr>
        <p:xfrm>
          <a:off x="5781040" y="2103755"/>
          <a:ext cx="5903595" cy="4025265"/>
        </p:xfrm>
        <a:graphic>
          <a:graphicData uri="http://schemas.openxmlformats.org/drawingml/2006/table">
            <a:tbl>
              <a:tblPr>
                <a:tableStyleId>{4C3C2611-4C71-4FC5-86AE-919BDF0F9419}</a:tableStyleId>
              </a:tblPr>
              <a:tblGrid>
                <a:gridCol w="1894205"/>
                <a:gridCol w="4009390"/>
              </a:tblGrid>
              <a:tr h="33845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Model</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Helio Home Harmony (HHH)</a:t>
                      </a:r>
                      <a:endParaRPr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3972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Light</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altLang="zh-CN" sz="1200" dirty="0">
                          <a:solidFill>
                            <a:srgbClr val="3B3838"/>
                          </a:solidFill>
                          <a:latin typeface="微软雅黑" panose="020B0503020204020204" pitchFamily="34" charset="-122"/>
                          <a:ea typeface="微软雅黑" panose="020B0503020204020204" pitchFamily="34" charset="-122"/>
                          <a:sym typeface="Arial" panose="020B0604020202020204" pitchFamily="34" charset="0"/>
                        </a:rPr>
                        <a:t>38 LED strips (12312LEDs)</a:t>
                      </a:r>
                      <a:endParaRPr lang="en-US" altLang="zh-CN" sz="1200" dirty="0" smtClean="0">
                        <a:solidFill>
                          <a:srgbClr val="3B3838"/>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endParaRPr>
                    </a:p>
                  </a:txBody>
                  <a:tcPr marL="50800" marR="50800" marT="50800" marB="50800" anchor="ctr" horzOverflow="overflow">
                    <a:solidFill>
                      <a:schemeClr val="accent1">
                        <a:lumMod val="20000"/>
                        <a:lumOff val="80000"/>
                      </a:schemeClr>
                    </a:solidFill>
                  </a:tcPr>
                </a:tc>
              </a:tr>
              <a:tr h="337185">
                <a:tc>
                  <a:txBody>
                    <a:bodyPr/>
                    <a:p>
                      <a:pPr lvl="0" algn="ctr">
                        <a:buNone/>
                        <a:defRPr sz="1800" b="0" i="0"/>
                      </a:pPr>
                      <a:r>
                        <a:rPr lang="en-US" alt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Wavelengths</a:t>
                      </a:r>
                      <a:endParaRPr lang="en-US" alt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buNone/>
                        <a:defRPr sz="1800" b="0" i="0"/>
                      </a:pPr>
                      <a:r>
                        <a:rPr lang="en-US" altLang="en-US"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633nm:660nm:850nm:940nm</a:t>
                      </a:r>
                      <a:endParaRPr lang="en-US" altLang="en-US"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txBody>
                  <a:tcPr marL="50800" marR="50800" marT="50800" marB="50800" anchor="ctr" horzOverflow="overflow">
                    <a:solidFill>
                      <a:schemeClr val="accent1">
                        <a:lumMod val="20000"/>
                        <a:lumOff val="80000"/>
                      </a:schemeClr>
                    </a:solidFill>
                  </a:tcPr>
                </a:tc>
              </a:tr>
              <a:tr h="33718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Total Power</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altLang="zh-CN" sz="1200" dirty="0">
                          <a:solidFill>
                            <a:srgbClr val="3B3838"/>
                          </a:solidFill>
                          <a:latin typeface="微软雅黑" panose="020B0503020204020204" pitchFamily="34" charset="-122"/>
                          <a:ea typeface="微软雅黑" panose="020B0503020204020204" pitchFamily="34" charset="-122"/>
                          <a:sym typeface="Arial" panose="020B0604020202020204" pitchFamily="34" charset="0"/>
                        </a:rPr>
                        <a:t>1000W</a:t>
                      </a:r>
                      <a:endParaRPr lang="en-US" altLang="zh-CN" sz="1200" dirty="0" smtClean="0">
                        <a:solidFill>
                          <a:srgbClr val="3B3838"/>
                        </a:solidFill>
                        <a:latin typeface="微软雅黑" panose="020B0503020204020204" pitchFamily="34" charset="-122"/>
                        <a:ea typeface="微软雅黑" panose="020B0503020204020204" pitchFamily="34" charset="-122"/>
                        <a:cs typeface="Times New Roman" panose="02020603050405020304" pitchFamily="18" charset="0"/>
                        <a:sym typeface="Arial" panose="020B0604020202020204" pitchFamily="34" charset="0"/>
                      </a:endParaRPr>
                    </a:p>
                  </a:txBody>
                  <a:tcPr marL="50800" marR="50800" marT="50800" marB="50800" anchor="ctr" horzOverflow="overflow">
                    <a:solidFill>
                      <a:schemeClr val="accent1">
                        <a:lumMod val="20000"/>
                        <a:lumOff val="80000"/>
                      </a:schemeClr>
                    </a:solidFill>
                  </a:tcPr>
                </a:tc>
              </a:tr>
              <a:tr h="40068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Session Time </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altLang="zh-CN" sz="1200" dirty="0">
                          <a:solidFill>
                            <a:srgbClr val="3B3838"/>
                          </a:solidFill>
                          <a:latin typeface="微软雅黑" panose="020B0503020204020204" pitchFamily="34" charset="-122"/>
                          <a:ea typeface="微软雅黑" panose="020B0503020204020204" pitchFamily="34" charset="-122"/>
                          <a:sym typeface="微软雅黑" panose="020B0503020204020204" pitchFamily="34" charset="-122"/>
                        </a:rPr>
                        <a:t>1-30 </a:t>
                      </a:r>
                      <a:r>
                        <a:rPr lang="en-US" altLang="zh-CN" sz="1200" dirty="0" err="1">
                          <a:solidFill>
                            <a:srgbClr val="3B3838"/>
                          </a:solidFill>
                          <a:latin typeface="微软雅黑" panose="020B0503020204020204" pitchFamily="34" charset="-122"/>
                          <a:ea typeface="微软雅黑" panose="020B0503020204020204" pitchFamily="34" charset="-122"/>
                          <a:sym typeface="微软雅黑" panose="020B0503020204020204" pitchFamily="34" charset="-122"/>
                        </a:rPr>
                        <a:t>mins</a:t>
                      </a:r>
                      <a:endParaRPr lang="en-US" altLang="zh-CN" sz="1200" dirty="0" err="1" smtClean="0">
                        <a:solidFill>
                          <a:srgbClr val="3B3838"/>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45910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Colors Available</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White / Black </a:t>
                      </a:r>
                      <a:endParaRPr lang="en-US"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3909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Voltage</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110V | 220V</a:t>
                      </a:r>
                      <a:endParaRPr lang="en-US"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3845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Structure</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altLang="zh-CN"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360 Degree Rotation</a:t>
                      </a:r>
                      <a:endParaRPr lang="en-US" altLang="zh-CN"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459105">
                <a:tc>
                  <a:txBody>
                    <a:bodyPr/>
                    <a:p>
                      <a:pPr lvl="0" algn="ctr">
                        <a:buNone/>
                        <a:defRPr sz="1800" b="0" i="0"/>
                      </a:pPr>
                      <a:r>
                        <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Control</a:t>
                      </a:r>
                      <a:r>
                        <a:rPr lang="en-US" altLang="zh-CN" sz="1200" b="1" baseline="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 System</a:t>
                      </a:r>
                      <a:endPar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buNone/>
                        <a:defRPr sz="1800" b="0" i="0"/>
                      </a:pPr>
                      <a:r>
                        <a:rPr lang="en-US" altLang="zh-CN"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Three Buttons Control</a:t>
                      </a:r>
                      <a:endParaRPr lang="en-US" altLang="zh-CN"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38455">
                <a:tc>
                  <a:txBody>
                    <a:bodyPr/>
                    <a:p>
                      <a:pPr lvl="0" algn="ctr">
                        <a:buNone/>
                        <a:defRPr sz="1800" b="0" i="0"/>
                      </a:pPr>
                      <a:r>
                        <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Net Weight</a:t>
                      </a:r>
                      <a:endPar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buNone/>
                        <a:defRPr sz="1800" b="0" i="0"/>
                      </a:pPr>
                      <a:r>
                        <a:rPr lang="en-US" altLang="zh-CN"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99LBS </a:t>
                      </a:r>
                      <a:endParaRPr lang="en-US" altLang="zh-CN" sz="1200" dirty="0" smtClean="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37820">
                <a:tc>
                  <a:txBody>
                    <a:bodyPr/>
                    <a:p>
                      <a:pPr lvl="0" algn="ctr">
                        <a:buNone/>
                        <a:defRPr sz="1800" b="0" i="0"/>
                      </a:pPr>
                      <a:r>
                        <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Size</a:t>
                      </a:r>
                      <a:endPar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buNone/>
                        <a:defRPr sz="1800" b="0" i="0"/>
                      </a:pPr>
                      <a:r>
                        <a:rPr lang="en-US" altLang="zh-CN"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74.5</a:t>
                      </a: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a:t>
                      </a:r>
                      <a:r>
                        <a:rPr lang="en-US" altLang="zh-CN"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28</a:t>
                      </a:r>
                      <a:r>
                        <a:rPr lang="zh-CN" altLang="en-US"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a:t>
                      </a:r>
                      <a:r>
                        <a:rPr lang="en-US" altLang="zh-CN"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12inches</a:t>
                      </a:r>
                      <a:endParaRPr lang="en-US" altLang="zh-CN" sz="1200" dirty="0">
                        <a:solidFill>
                          <a:schemeClr val="bg2">
                            <a:lumMod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bl>
          </a:graphicData>
        </a:graphic>
      </p:graphicFrame>
      <p:sp>
        <p:nvSpPr>
          <p:cNvPr id="4" name="文本框 61"/>
          <p:cNvSpPr txBox="1">
            <a:spLocks noChangeArrowheads="1"/>
          </p:cNvSpPr>
          <p:nvPr>
            <p:custDataLst>
              <p:tags r:id="rId3"/>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04</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4"/>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RLT machine</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5"/>
            </p:custDataLst>
          </p:nvPr>
        </p:nvSpPr>
        <p:spPr>
          <a:xfrm>
            <a:off x="668655" y="1312545"/>
            <a:ext cx="636651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Helio Home Harmony (HHH)</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621347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6" name="TextBox 95"/>
          <p:cNvSpPr txBox="1"/>
          <p:nvPr>
            <p:custDataLst>
              <p:tags r:id="rId1"/>
            </p:custDataLst>
          </p:nvPr>
        </p:nvSpPr>
        <p:spPr>
          <a:xfrm>
            <a:off x="1316990" y="3688080"/>
            <a:ext cx="6360160" cy="1985010"/>
          </a:xfrm>
          <a:prstGeom prst="rect">
            <a:avLst/>
          </a:prstGeom>
          <a:noFill/>
        </p:spPr>
        <p:txBody>
          <a:bodyPr wrap="square" lIns="91458" tIns="45729" rIns="91458" bIns="45729" rtlCol="0">
            <a:spAutoFit/>
          </a:bodyPr>
          <a:lstStyle/>
          <a:p>
            <a:pPr marL="342900" indent="-342900">
              <a:lnSpc>
                <a:spcPct val="110000"/>
              </a:lnSpc>
              <a:spcBef>
                <a:spcPts val="0"/>
              </a:spcBef>
              <a:spcAft>
                <a:spcPts val="0"/>
              </a:spcAft>
              <a:buFont typeface="+mj-lt"/>
              <a:buAutoNum type="arabicPeriod"/>
            </a:pP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Horizontal full body bed</a:t>
            </a:r>
            <a:endPar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10000"/>
              </a:lnSpc>
              <a:spcBef>
                <a:spcPts val="0"/>
              </a:spcBef>
              <a:spcAft>
                <a:spcPts val="0"/>
              </a:spcAft>
              <a:buFont typeface="+mj-lt"/>
              <a:buAutoNum type="arabicPeriod"/>
            </a:pP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ABS </a:t>
            </a: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rPr>
              <a:t>engineering </a:t>
            </a: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rPr>
              <a:t>plastics + </a:t>
            </a: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rPr>
              <a:t>aviation aluminum </a:t>
            </a: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rPr>
              <a:t>alloy</a:t>
            </a: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a:t>
            </a:r>
            <a:endPar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1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Intelligent control system,independently control each wavelength,set frequency and duty,with wireless control tablet</a:t>
            </a: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a:t>
            </a:r>
            <a:endPar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1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Equipped with surround sound system, support Bluetooth.</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0" indent="0">
              <a:lnSpc>
                <a:spcPct val="110000"/>
              </a:lnSpc>
              <a:spcBef>
                <a:spcPts val="0"/>
              </a:spcBef>
              <a:spcAft>
                <a:spcPts val="0"/>
              </a:spcAft>
              <a:buFont typeface="+mj-lt"/>
              <a:buNone/>
            </a:pP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p:txBody>
      </p:sp>
      <p:pic>
        <p:nvPicPr>
          <p:cNvPr id="2" name="图片 1" descr="MMB白色"/>
          <p:cNvPicPr>
            <a:picLocks noChangeAspect="1"/>
          </p:cNvPicPr>
          <p:nvPr/>
        </p:nvPicPr>
        <p:blipFill>
          <a:blip r:embed="rId2"/>
          <a:stretch>
            <a:fillRect/>
          </a:stretch>
        </p:blipFill>
        <p:spPr>
          <a:xfrm>
            <a:off x="7797165" y="3355975"/>
            <a:ext cx="4453890" cy="2000885"/>
          </a:xfrm>
          <a:prstGeom prst="rect">
            <a:avLst/>
          </a:prstGeom>
        </p:spPr>
      </p:pic>
      <p:sp>
        <p:nvSpPr>
          <p:cNvPr id="3" name="文本框 61"/>
          <p:cNvSpPr txBox="1">
            <a:spLocks noChangeArrowheads="1"/>
          </p:cNvSpPr>
          <p:nvPr>
            <p:custDataLst>
              <p:tags r:id="rId3"/>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04</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4"/>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RLT machine</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 name="TextBox 6"/>
          <p:cNvSpPr txBox="1"/>
          <p:nvPr>
            <p:custDataLst>
              <p:tags r:id="rId5"/>
            </p:custDataLst>
          </p:nvPr>
        </p:nvSpPr>
        <p:spPr>
          <a:xfrm>
            <a:off x="762635" y="1887855"/>
            <a:ext cx="7399020" cy="460375"/>
          </a:xfrm>
          <a:prstGeom prst="rect">
            <a:avLst/>
          </a:prstGeom>
          <a:noFill/>
        </p:spPr>
        <p:txBody>
          <a:bodyPr wrap="square" rtlCol="0">
            <a:spAutoFit/>
          </a:bodyPr>
          <a:p>
            <a:pPr>
              <a:lnSpc>
                <a:spcPct val="150000"/>
              </a:lnSpc>
            </a:pPr>
            <a:r>
              <a:rPr lang="en-US" sz="16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mn-ea"/>
              </a:rPr>
              <a:t>Horizontal full body light bed, build in musical function.</a:t>
            </a:r>
            <a:endParaRPr lang="en-US" sz="16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8" name="文本框 7"/>
          <p:cNvSpPr txBox="1"/>
          <p:nvPr>
            <p:custDataLst>
              <p:tags r:id="rId6"/>
            </p:custDataLst>
          </p:nvPr>
        </p:nvSpPr>
        <p:spPr>
          <a:xfrm>
            <a:off x="668655" y="1312545"/>
            <a:ext cx="636651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Spa Radiant Cradle (SRC)</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563689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Oval 13"/>
          <p:cNvSpPr>
            <a:spLocks noChangeArrowheads="1"/>
          </p:cNvSpPr>
          <p:nvPr>
            <p:custDataLst>
              <p:tags r:id="rId7"/>
            </p:custDataLst>
          </p:nvPr>
        </p:nvSpPr>
        <p:spPr bwMode="auto">
          <a:xfrm>
            <a:off x="812165" y="2895600"/>
            <a:ext cx="197485" cy="201295"/>
          </a:xfrm>
          <a:prstGeom prst="ellipse">
            <a:avLst/>
          </a:prstGeom>
          <a:solidFill>
            <a:schemeClr val="accent1"/>
          </a:solidFill>
          <a:ln w="25400">
            <a:solidFill>
              <a:schemeClr val="accent1">
                <a:lumMod val="60000"/>
                <a:lumOff val="40000"/>
              </a:schemeClr>
            </a:solidFill>
          </a:ln>
          <a:effectLst>
            <a:outerShdw blurRad="254000" dist="190500" dir="3540000" sx="105000" sy="105000" algn="tl" rotWithShape="0">
              <a:schemeClr val="dk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lt1"/>
              </a:solidFill>
              <a:latin typeface="微软雅黑" panose="020B0503020204020204" pitchFamily="34" charset="-122"/>
              <a:ea typeface="微软雅黑" panose="020B0503020204020204" pitchFamily="34" charset="-122"/>
            </a:endParaRPr>
          </a:p>
        </p:txBody>
      </p:sp>
      <p:sp>
        <p:nvSpPr>
          <p:cNvPr id="9" name="Freeform 12"/>
          <p:cNvSpPr/>
          <p:nvPr>
            <p:custDataLst>
              <p:tags r:id="rId8"/>
            </p:custDataLst>
          </p:nvPr>
        </p:nvSpPr>
        <p:spPr bwMode="auto">
          <a:xfrm>
            <a:off x="762635" y="2847340"/>
            <a:ext cx="296545" cy="341630"/>
          </a:xfrm>
          <a:custGeom>
            <a:avLst/>
            <a:gdLst>
              <a:gd name="T0" fmla="*/ 181 w 221"/>
              <a:gd name="T1" fmla="*/ 39 h 252"/>
              <a:gd name="T2" fmla="*/ 40 w 221"/>
              <a:gd name="T3" fmla="*/ 39 h 252"/>
              <a:gd name="T4" fmla="*/ 40 w 221"/>
              <a:gd name="T5" fmla="*/ 181 h 252"/>
              <a:gd name="T6" fmla="*/ 111 w 221"/>
              <a:gd name="T7" fmla="*/ 252 h 252"/>
              <a:gd name="T8" fmla="*/ 181 w 221"/>
              <a:gd name="T9" fmla="*/ 181 h 252"/>
              <a:gd name="T10" fmla="*/ 181 w 221"/>
              <a:gd name="T11" fmla="*/ 39 h 252"/>
            </a:gdLst>
            <a:ahLst/>
            <a:cxnLst>
              <a:cxn ang="0">
                <a:pos x="T0" y="T1"/>
              </a:cxn>
              <a:cxn ang="0">
                <a:pos x="T2" y="T3"/>
              </a:cxn>
              <a:cxn ang="0">
                <a:pos x="T4" y="T5"/>
              </a:cxn>
              <a:cxn ang="0">
                <a:pos x="T6" y="T7"/>
              </a:cxn>
              <a:cxn ang="0">
                <a:pos x="T8" y="T9"/>
              </a:cxn>
              <a:cxn ang="0">
                <a:pos x="T10" y="T11"/>
              </a:cxn>
            </a:cxnLst>
            <a:rect l="0" t="0" r="r" b="b"/>
            <a:pathLst>
              <a:path w="221" h="252">
                <a:moveTo>
                  <a:pt x="181" y="39"/>
                </a:moveTo>
                <a:cubicBezTo>
                  <a:pt x="142" y="0"/>
                  <a:pt x="79" y="0"/>
                  <a:pt x="40" y="39"/>
                </a:cubicBezTo>
                <a:cubicBezTo>
                  <a:pt x="0" y="78"/>
                  <a:pt x="0" y="142"/>
                  <a:pt x="40" y="181"/>
                </a:cubicBezTo>
                <a:cubicBezTo>
                  <a:pt x="111" y="252"/>
                  <a:pt x="111" y="252"/>
                  <a:pt x="111" y="252"/>
                </a:cubicBezTo>
                <a:cubicBezTo>
                  <a:pt x="181" y="181"/>
                  <a:pt x="181" y="181"/>
                  <a:pt x="181" y="181"/>
                </a:cubicBezTo>
                <a:cubicBezTo>
                  <a:pt x="221" y="142"/>
                  <a:pt x="221" y="78"/>
                  <a:pt x="181" y="39"/>
                </a:cubicBezTo>
                <a:close/>
              </a:path>
            </a:pathLst>
          </a:custGeom>
          <a:noFill/>
          <a:ln w="6350">
            <a:solidFill>
              <a:schemeClr val="accent1">
                <a:lumMod val="60000"/>
                <a:lumOff val="40000"/>
              </a:schemeClr>
            </a:solidFill>
          </a:ln>
          <a:effectLst>
            <a:outerShdw blurRad="254000" dist="190500" dir="3540000" sx="105000" sy="105000" algn="tl" rotWithShape="0">
              <a:schemeClr val="dk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lt1"/>
              </a:solidFill>
              <a:latin typeface="微软雅黑" panose="020B0503020204020204" pitchFamily="34" charset="-122"/>
              <a:ea typeface="微软雅黑" panose="020B0503020204020204" pitchFamily="34" charset="-122"/>
            </a:endParaRPr>
          </a:p>
        </p:txBody>
      </p:sp>
      <p:sp>
        <p:nvSpPr>
          <p:cNvPr id="84" name="圆角矩形 83"/>
          <p:cNvSpPr/>
          <p:nvPr>
            <p:custDataLst>
              <p:tags r:id="rId9"/>
            </p:custDataLst>
          </p:nvPr>
        </p:nvSpPr>
        <p:spPr>
          <a:xfrm>
            <a:off x="1278890" y="2823845"/>
            <a:ext cx="1400175" cy="436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800" b="1"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Feature</a:t>
            </a:r>
            <a:endParaRPr lang="en-US" altLang="zh-CN" sz="1800" b="1"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4" name="Table 383"/>
          <p:cNvGraphicFramePr/>
          <p:nvPr>
            <p:custDataLst>
              <p:tags r:id="rId1"/>
            </p:custDataLst>
          </p:nvPr>
        </p:nvGraphicFramePr>
        <p:xfrm>
          <a:off x="6573520" y="2247900"/>
          <a:ext cx="5727065" cy="3970655"/>
        </p:xfrm>
        <a:graphic>
          <a:graphicData uri="http://schemas.openxmlformats.org/drawingml/2006/table">
            <a:tbl>
              <a:tblPr>
                <a:tableStyleId>{4C3C2611-4C71-4FC5-86AE-919BDF0F9419}</a:tableStyleId>
              </a:tblPr>
              <a:tblGrid>
                <a:gridCol w="1974215"/>
                <a:gridCol w="3752850"/>
              </a:tblGrid>
              <a:tr h="28575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Model</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Spa Radiant Cradle (SRC)</a:t>
                      </a:r>
                      <a:endParaRPr lang="en-US" altLang="en-US" sz="1200">
                        <a:solidFill>
                          <a:srgbClr val="404040"/>
                        </a:solidFill>
                        <a:latin typeface="微软雅黑" panose="020B0503020204020204" pitchFamily="34" charset="-122"/>
                        <a:ea typeface="微软雅黑" panose="020B0503020204020204" pitchFamily="34" charset="-122"/>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0162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Light</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marR="0" lvl="0" indent="0" algn="ctr" defTabSz="914400" rtl="0" eaLnBrk="1" fontAlgn="auto" latinLnBrk="0" hangingPunct="1">
                        <a:lnSpc>
                          <a:spcPct val="100000"/>
                        </a:lnSpc>
                        <a:spcBef>
                          <a:spcPts val="0"/>
                        </a:spcBef>
                        <a:spcAft>
                          <a:spcPts val="0"/>
                        </a:spcAft>
                        <a:buClrTx/>
                        <a:buSzTx/>
                        <a:buFontTx/>
                        <a:buNone/>
                        <a:defRPr sz="1800" b="0" i="0"/>
                      </a:pPr>
                      <a:r>
                        <a:rPr 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26040</a:t>
                      </a:r>
                      <a:r>
                        <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PCS</a:t>
                      </a:r>
                      <a:endParaRPr lang="en-US" sz="1200" dirty="0" smtClean="0">
                        <a:solidFill>
                          <a:srgbClr val="40404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85750">
                <a:tc>
                  <a:txBody>
                    <a:bodyPr/>
                    <a:p>
                      <a:pPr lvl="0" algn="ctr">
                        <a:buNone/>
                        <a:defRPr sz="1800" b="0" i="0"/>
                      </a:pPr>
                      <a:r>
                        <a:rPr lang="en-US" alt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Wavelengths</a:t>
                      </a:r>
                      <a:endParaRPr lang="en-US" alt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633nm:660nm:810nm:850nm:940nm</a:t>
                      </a:r>
                      <a:endParaRPr lang="en-US" altLang="zh-CN" sz="1200" b="0" i="0" kern="1200" dirty="0" smtClean="0">
                        <a:solidFill>
                          <a:srgbClr val="40404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2639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Total Power</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3325 W</a:t>
                      </a:r>
                      <a:endParaRPr lang="en-US" altLang="zh-CN" sz="1200" b="0" i="0" kern="1200" dirty="0" smtClean="0">
                        <a:solidFill>
                          <a:srgbClr val="40404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3655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Session Time </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1-20 </a:t>
                      </a:r>
                      <a:r>
                        <a:rPr lang="en-US" sz="1200" b="0" i="0" kern="1200" dirty="0" err="1"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mins</a:t>
                      </a:r>
                      <a:endPar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37185">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Colors Available</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White / Balck</a:t>
                      </a:r>
                      <a:endPar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9972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Voltage</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220V</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469900">
                <a:tc>
                  <a:txBody>
                    <a:bodyPr/>
                    <a:p>
                      <a:pPr lvl="0" algn="ctr">
                        <a:buNone/>
                        <a:defRPr sz="1800" b="0" i="0"/>
                      </a:pPr>
                      <a:r>
                        <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Control system</a:t>
                      </a:r>
                      <a:endPar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independently control each wavelength,set frequency and duty</a:t>
                      </a:r>
                      <a:endPar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469900">
                <a:tc>
                  <a:txBody>
                    <a:bodyPr/>
                    <a:p>
                      <a:pPr lvl="0" algn="ctr">
                        <a:defRPr sz="1800" b="0" i="0"/>
                      </a:pPr>
                      <a:r>
                        <a:rPr lang="en-US"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Wireless control tablet</a:t>
                      </a:r>
                      <a:endParaRPr lang="en-US"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Yes</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85750">
                <a:tc>
                  <a:txBody>
                    <a:bodyPr/>
                    <a:p>
                      <a:pPr lvl="0" algn="ctr">
                        <a:buNone/>
                        <a:defRPr sz="1800" b="0" i="0"/>
                      </a:pPr>
                      <a:r>
                        <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Cooling system</a:t>
                      </a:r>
                      <a:endPar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Yes</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86385">
                <a:tc>
                  <a:txBody>
                    <a:bodyPr/>
                    <a:p>
                      <a:pPr lvl="0" algn="ctr">
                        <a:buNone/>
                        <a:defRPr sz="1800" b="0" i="0"/>
                      </a:pPr>
                      <a:r>
                        <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Net</a:t>
                      </a:r>
                      <a:r>
                        <a:rPr lang="en-US" altLang="zh-CN" sz="1200" b="1" baseline="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 Weight</a:t>
                      </a:r>
                      <a:endPar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550LBS</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85750">
                <a:tc>
                  <a:txBody>
                    <a:bodyPr/>
                    <a:p>
                      <a:pPr lvl="0" algn="ctr">
                        <a:buNone/>
                        <a:defRPr sz="1800" b="0" i="0"/>
                      </a:pPr>
                      <a:r>
                        <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Size</a:t>
                      </a:r>
                      <a:endPar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84.5</a:t>
                      </a:r>
                      <a:r>
                        <a:rPr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a:t>
                      </a: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42</a:t>
                      </a:r>
                      <a:r>
                        <a:rPr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a:t>
                      </a: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36inch(L*W*H)</a:t>
                      </a:r>
                      <a:endParaRPr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bl>
          </a:graphicData>
        </a:graphic>
      </p:graphicFrame>
      <p:sp>
        <p:nvSpPr>
          <p:cNvPr id="3" name="文本框 61"/>
          <p:cNvSpPr txBox="1">
            <a:spLocks noChangeArrowheads="1"/>
          </p:cNvSpPr>
          <p:nvPr>
            <p:custDataLst>
              <p:tags r:id="rId2"/>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04</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3"/>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RLT machine</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4"/>
            </p:custDataLst>
          </p:nvPr>
        </p:nvSpPr>
        <p:spPr>
          <a:xfrm>
            <a:off x="668655" y="1312545"/>
            <a:ext cx="636651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Spa Radiant Cradle (SRC)</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563689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 name="图片 1" descr="lQLPKH9BaID-GfnNDTHNF3CwOqB7XdrWsmIGF_1uyDhRAA_6000_3377"/>
          <p:cNvPicPr>
            <a:picLocks noChangeAspect="1"/>
          </p:cNvPicPr>
          <p:nvPr/>
        </p:nvPicPr>
        <p:blipFill>
          <a:blip r:embed="rId5"/>
          <a:stretch>
            <a:fillRect/>
          </a:stretch>
        </p:blipFill>
        <p:spPr>
          <a:xfrm>
            <a:off x="668655" y="2823845"/>
            <a:ext cx="5503545" cy="309753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6" name="TextBox 95"/>
          <p:cNvSpPr txBox="1"/>
          <p:nvPr>
            <p:custDataLst>
              <p:tags r:id="rId1"/>
            </p:custDataLst>
          </p:nvPr>
        </p:nvSpPr>
        <p:spPr>
          <a:xfrm>
            <a:off x="1153795" y="3616325"/>
            <a:ext cx="6428740" cy="2033905"/>
          </a:xfrm>
          <a:prstGeom prst="rect">
            <a:avLst/>
          </a:prstGeom>
          <a:noFill/>
        </p:spPr>
        <p:txBody>
          <a:bodyPr wrap="square" lIns="91458" tIns="45729" rIns="91458" bIns="45729" rtlCol="0">
            <a:spAutoFit/>
          </a:bodyPr>
          <a:lstStyle/>
          <a:p>
            <a:pPr marL="342900" indent="-342900">
              <a:lnSpc>
                <a:spcPct val="11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360 </a:t>
            </a: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whole </a:t>
            </a: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body flat bed</a:t>
            </a: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 extra large space, flat surface.</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1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ABS </a:t>
            </a: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rPr>
              <a:t>outer sheel + aviation aluminum alloy</a:t>
            </a: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342900" indent="-342900">
              <a:lnSpc>
                <a:spcPct val="110000"/>
              </a:lnSpc>
              <a:spcBef>
                <a:spcPts val="0"/>
              </a:spcBef>
              <a:spcAft>
                <a:spcPts val="0"/>
              </a:spcAft>
              <a:buFont typeface="+mj-lt"/>
              <a:buAutoNum type="arabicPeriod"/>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Intelligent control system,independently control each wavelength,set frequency and duty,with wireless control tablet</a:t>
            </a:r>
            <a:r>
              <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rPr>
              <a:t>.</a:t>
            </a:r>
            <a:endParaRPr lang="en-US" altLang="zh-CN" sz="1600" dirty="0" smtClean="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0" indent="0">
              <a:lnSpc>
                <a:spcPct val="120000"/>
              </a:lnSpc>
              <a:spcBef>
                <a:spcPts val="0"/>
              </a:spcBef>
              <a:spcAft>
                <a:spcPts val="0"/>
              </a:spcAft>
              <a:buFont typeface="+mj-lt"/>
              <a:buNone/>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4.  Equipped with surround sound system, support  </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a:p>
            <a:pPr marL="0" indent="0">
              <a:lnSpc>
                <a:spcPct val="120000"/>
              </a:lnSpc>
              <a:spcBef>
                <a:spcPts val="0"/>
              </a:spcBef>
              <a:spcAft>
                <a:spcPts val="0"/>
              </a:spcAft>
              <a:buFont typeface="+mj-lt"/>
              <a:buNone/>
            </a:pPr>
            <a:r>
              <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rPr>
              <a:t>     Bluetooth.</a:t>
            </a:r>
            <a:endParaRPr lang="en-US" altLang="zh-CN" sz="1600" dirty="0">
              <a:solidFill>
                <a:schemeClr val="dk1">
                  <a:lumMod val="75000"/>
                  <a:lumOff val="25000"/>
                </a:schemeClr>
              </a:solidFill>
              <a:latin typeface="微软雅黑" panose="020B0503020204020204" pitchFamily="34" charset="-122"/>
              <a:ea typeface="微软雅黑" panose="020B0503020204020204" pitchFamily="34" charset="-122"/>
              <a:sym typeface="+mn-ea"/>
            </a:endParaRPr>
          </a:p>
        </p:txBody>
      </p:sp>
      <p:pic>
        <p:nvPicPr>
          <p:cNvPr id="2" name="图片 1" descr="M6N白色"/>
          <p:cNvPicPr>
            <a:picLocks noChangeAspect="1"/>
          </p:cNvPicPr>
          <p:nvPr/>
        </p:nvPicPr>
        <p:blipFill>
          <a:blip r:embed="rId2"/>
          <a:stretch>
            <a:fillRect/>
          </a:stretch>
        </p:blipFill>
        <p:spPr>
          <a:xfrm>
            <a:off x="7581900" y="3221990"/>
            <a:ext cx="4972685" cy="2428240"/>
          </a:xfrm>
          <a:prstGeom prst="rect">
            <a:avLst/>
          </a:prstGeom>
        </p:spPr>
      </p:pic>
      <p:sp>
        <p:nvSpPr>
          <p:cNvPr id="5" name="文本框 61"/>
          <p:cNvSpPr txBox="1">
            <a:spLocks noChangeArrowheads="1"/>
          </p:cNvSpPr>
          <p:nvPr>
            <p:custDataLst>
              <p:tags r:id="rId3"/>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04</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4"/>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RLT machine</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TextBox 6"/>
          <p:cNvSpPr txBox="1"/>
          <p:nvPr>
            <p:custDataLst>
              <p:tags r:id="rId5"/>
            </p:custDataLst>
          </p:nvPr>
        </p:nvSpPr>
        <p:spPr>
          <a:xfrm>
            <a:off x="762635" y="1887855"/>
            <a:ext cx="8202930" cy="460375"/>
          </a:xfrm>
          <a:prstGeom prst="rect">
            <a:avLst/>
          </a:prstGeom>
          <a:noFill/>
        </p:spPr>
        <p:txBody>
          <a:bodyPr wrap="square" rtlCol="0">
            <a:spAutoFit/>
          </a:bodyPr>
          <a:p>
            <a:pPr>
              <a:lnSpc>
                <a:spcPct val="150000"/>
              </a:lnSpc>
            </a:pPr>
            <a:r>
              <a:rPr lang="en-US" sz="16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mn-ea"/>
              </a:rPr>
              <a:t>360 whole body light bed, additional side cabin, build in musical function.</a:t>
            </a:r>
            <a:endParaRPr lang="en-US" sz="1600" dirty="0" smtClean="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8" name="文本框 7"/>
          <p:cNvSpPr txBox="1"/>
          <p:nvPr>
            <p:custDataLst>
              <p:tags r:id="rId6"/>
            </p:custDataLst>
          </p:nvPr>
        </p:nvSpPr>
        <p:spPr>
          <a:xfrm>
            <a:off x="668655" y="1312545"/>
            <a:ext cx="636651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Radiant Revive Pro</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448500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Oval 13"/>
          <p:cNvSpPr>
            <a:spLocks noChangeArrowheads="1"/>
          </p:cNvSpPr>
          <p:nvPr>
            <p:custDataLst>
              <p:tags r:id="rId7"/>
            </p:custDataLst>
          </p:nvPr>
        </p:nvSpPr>
        <p:spPr bwMode="auto">
          <a:xfrm>
            <a:off x="812165" y="2895600"/>
            <a:ext cx="197485" cy="201295"/>
          </a:xfrm>
          <a:prstGeom prst="ellipse">
            <a:avLst/>
          </a:prstGeom>
          <a:solidFill>
            <a:schemeClr val="accent1"/>
          </a:solidFill>
          <a:ln w="25400">
            <a:solidFill>
              <a:schemeClr val="accent1">
                <a:lumMod val="60000"/>
                <a:lumOff val="40000"/>
              </a:schemeClr>
            </a:solidFill>
          </a:ln>
          <a:effectLst>
            <a:outerShdw blurRad="254000" dist="190500" dir="3540000" sx="105000" sy="105000" algn="tl" rotWithShape="0">
              <a:schemeClr val="dk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lt1"/>
              </a:solidFill>
              <a:latin typeface="微软雅黑" panose="020B0503020204020204" pitchFamily="34" charset="-122"/>
              <a:ea typeface="微软雅黑" panose="020B0503020204020204" pitchFamily="34" charset="-122"/>
            </a:endParaRPr>
          </a:p>
        </p:txBody>
      </p:sp>
      <p:sp>
        <p:nvSpPr>
          <p:cNvPr id="11" name="Freeform 12"/>
          <p:cNvSpPr/>
          <p:nvPr>
            <p:custDataLst>
              <p:tags r:id="rId8"/>
            </p:custDataLst>
          </p:nvPr>
        </p:nvSpPr>
        <p:spPr bwMode="auto">
          <a:xfrm>
            <a:off x="762635" y="2847340"/>
            <a:ext cx="296545" cy="341630"/>
          </a:xfrm>
          <a:custGeom>
            <a:avLst/>
            <a:gdLst>
              <a:gd name="T0" fmla="*/ 181 w 221"/>
              <a:gd name="T1" fmla="*/ 39 h 252"/>
              <a:gd name="T2" fmla="*/ 40 w 221"/>
              <a:gd name="T3" fmla="*/ 39 h 252"/>
              <a:gd name="T4" fmla="*/ 40 w 221"/>
              <a:gd name="T5" fmla="*/ 181 h 252"/>
              <a:gd name="T6" fmla="*/ 111 w 221"/>
              <a:gd name="T7" fmla="*/ 252 h 252"/>
              <a:gd name="T8" fmla="*/ 181 w 221"/>
              <a:gd name="T9" fmla="*/ 181 h 252"/>
              <a:gd name="T10" fmla="*/ 181 w 221"/>
              <a:gd name="T11" fmla="*/ 39 h 252"/>
            </a:gdLst>
            <a:ahLst/>
            <a:cxnLst>
              <a:cxn ang="0">
                <a:pos x="T0" y="T1"/>
              </a:cxn>
              <a:cxn ang="0">
                <a:pos x="T2" y="T3"/>
              </a:cxn>
              <a:cxn ang="0">
                <a:pos x="T4" y="T5"/>
              </a:cxn>
              <a:cxn ang="0">
                <a:pos x="T6" y="T7"/>
              </a:cxn>
              <a:cxn ang="0">
                <a:pos x="T8" y="T9"/>
              </a:cxn>
              <a:cxn ang="0">
                <a:pos x="T10" y="T11"/>
              </a:cxn>
            </a:cxnLst>
            <a:rect l="0" t="0" r="r" b="b"/>
            <a:pathLst>
              <a:path w="221" h="252">
                <a:moveTo>
                  <a:pt x="181" y="39"/>
                </a:moveTo>
                <a:cubicBezTo>
                  <a:pt x="142" y="0"/>
                  <a:pt x="79" y="0"/>
                  <a:pt x="40" y="39"/>
                </a:cubicBezTo>
                <a:cubicBezTo>
                  <a:pt x="0" y="78"/>
                  <a:pt x="0" y="142"/>
                  <a:pt x="40" y="181"/>
                </a:cubicBezTo>
                <a:cubicBezTo>
                  <a:pt x="111" y="252"/>
                  <a:pt x="111" y="252"/>
                  <a:pt x="111" y="252"/>
                </a:cubicBezTo>
                <a:cubicBezTo>
                  <a:pt x="181" y="181"/>
                  <a:pt x="181" y="181"/>
                  <a:pt x="181" y="181"/>
                </a:cubicBezTo>
                <a:cubicBezTo>
                  <a:pt x="221" y="142"/>
                  <a:pt x="221" y="78"/>
                  <a:pt x="181" y="39"/>
                </a:cubicBezTo>
                <a:close/>
              </a:path>
            </a:pathLst>
          </a:custGeom>
          <a:noFill/>
          <a:ln w="6350">
            <a:solidFill>
              <a:schemeClr val="accent1">
                <a:lumMod val="60000"/>
                <a:lumOff val="40000"/>
              </a:schemeClr>
            </a:solidFill>
          </a:ln>
          <a:effectLst>
            <a:outerShdw blurRad="254000" dist="190500" dir="3540000" sx="105000" sy="105000" algn="tl" rotWithShape="0">
              <a:schemeClr val="dk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3200">
              <a:solidFill>
                <a:schemeClr val="lt1"/>
              </a:solidFill>
              <a:latin typeface="微软雅黑" panose="020B0503020204020204" pitchFamily="34" charset="-122"/>
              <a:ea typeface="微软雅黑" panose="020B0503020204020204" pitchFamily="34" charset="-122"/>
            </a:endParaRPr>
          </a:p>
        </p:txBody>
      </p:sp>
      <p:sp>
        <p:nvSpPr>
          <p:cNvPr id="84" name="圆角矩形 83"/>
          <p:cNvSpPr/>
          <p:nvPr>
            <p:custDataLst>
              <p:tags r:id="rId9"/>
            </p:custDataLst>
          </p:nvPr>
        </p:nvSpPr>
        <p:spPr>
          <a:xfrm>
            <a:off x="1278890" y="2823845"/>
            <a:ext cx="1400175" cy="436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1800" b="1"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rPr>
              <a:t>Feature</a:t>
            </a:r>
            <a:endParaRPr lang="en-US" altLang="zh-CN" sz="1800" b="1" dirty="0" smtClean="0">
              <a:solidFill>
                <a:schemeClr val="lt1"/>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aphicFrame>
        <p:nvGraphicFramePr>
          <p:cNvPr id="2" name="Table 383"/>
          <p:cNvGraphicFramePr/>
          <p:nvPr>
            <p:custDataLst>
              <p:tags r:id="rId1"/>
            </p:custDataLst>
          </p:nvPr>
        </p:nvGraphicFramePr>
        <p:xfrm>
          <a:off x="6141085" y="2247900"/>
          <a:ext cx="5725795" cy="4145280"/>
        </p:xfrm>
        <a:graphic>
          <a:graphicData uri="http://schemas.openxmlformats.org/drawingml/2006/table">
            <a:tbl>
              <a:tblPr>
                <a:tableStyleId>{4C3C2611-4C71-4FC5-86AE-919BDF0F9419}</a:tableStyleId>
              </a:tblPr>
              <a:tblGrid>
                <a:gridCol w="1867535"/>
                <a:gridCol w="3858260"/>
              </a:tblGrid>
              <a:tr h="28448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Model</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lvl="0" algn="ctr">
                        <a:defRPr sz="1800" b="0" i="0"/>
                      </a:pPr>
                      <a:r>
                        <a:rPr lang="en-US" sz="12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Radiant Revive Pro</a:t>
                      </a:r>
                      <a:endParaRPr lang="en-US" sz="120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8448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Light</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marR="0" lvl="0" indent="0" algn="ctr" defTabSz="914400" rtl="0" eaLnBrk="1" fontAlgn="auto" latinLnBrk="0" hangingPunct="1">
                        <a:lnSpc>
                          <a:spcPct val="100000"/>
                        </a:lnSpc>
                        <a:spcBef>
                          <a:spcPts val="0"/>
                        </a:spcBef>
                        <a:spcAft>
                          <a:spcPts val="0"/>
                        </a:spcAft>
                        <a:buClrTx/>
                        <a:buSzTx/>
                        <a:buFontTx/>
                        <a:buNone/>
                        <a:defRPr sz="1800" b="0" i="0"/>
                      </a:pPr>
                      <a:r>
                        <a:rPr 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 4</a:t>
                      </a:r>
                      <a:r>
                        <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16</a:t>
                      </a:r>
                      <a:r>
                        <a:rPr 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00PCS</a:t>
                      </a:r>
                      <a:endParaRPr sz="1200" dirty="0" smtClean="0">
                        <a:solidFill>
                          <a:srgbClr val="40404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412115">
                <a:tc>
                  <a:txBody>
                    <a:bodyPr/>
                    <a:p>
                      <a:pPr lvl="0" algn="ctr">
                        <a:buNone/>
                        <a:defRPr sz="1800" b="0" i="0"/>
                      </a:pPr>
                      <a:r>
                        <a:rPr lang="en-US" alt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Wavelengths</a:t>
                      </a:r>
                      <a:endParaRPr lang="en-US" alt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633nm:660nm:810nm:850nm:940nm</a:t>
                      </a:r>
                      <a:endParaRPr lang="en-US" altLang="zh-CN" sz="1200" b="0" i="0" kern="1200" dirty="0" smtClean="0">
                        <a:solidFill>
                          <a:srgbClr val="40404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1623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Total Power</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altLang="zh-CN" sz="1200" dirty="0">
                          <a:solidFill>
                            <a:srgbClr val="404040"/>
                          </a:solidFill>
                          <a:latin typeface="微软雅黑" panose="020B0503020204020204" pitchFamily="34" charset="-122"/>
                          <a:ea typeface="微软雅黑" panose="020B0503020204020204" pitchFamily="34" charset="-122"/>
                          <a:sym typeface="微软雅黑" panose="020B0503020204020204" pitchFamily="34" charset="-122"/>
                        </a:rPr>
                        <a:t>5200 W</a:t>
                      </a:r>
                      <a:endParaRPr lang="en-US" altLang="zh-CN" sz="1200" b="0" i="0" kern="1200" dirty="0" smtClean="0">
                        <a:solidFill>
                          <a:srgbClr val="404040"/>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1623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Session Time </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1-15 </a:t>
                      </a:r>
                      <a:r>
                        <a:rPr lang="en-US" sz="1200" b="0" i="0" kern="1200" dirty="0" err="1"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mins</a:t>
                      </a:r>
                      <a:endPar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1623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Colors Available</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White / Balck</a:t>
                      </a:r>
                      <a:endPar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84480">
                <a:tc>
                  <a:txBody>
                    <a:bodyPr/>
                    <a:p>
                      <a:pPr lvl="0" algn="ctr">
                        <a:defRPr sz="1800" b="0" i="0"/>
                      </a:pPr>
                      <a:r>
                        <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Voltage</a:t>
                      </a:r>
                      <a:endParaRPr lang="en-US"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220V</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574040">
                <a:tc>
                  <a:txBody>
                    <a:bodyPr/>
                    <a:p>
                      <a:pPr lvl="0" algn="ctr">
                        <a:buNone/>
                        <a:defRPr sz="1800" b="0" i="0"/>
                      </a:pPr>
                      <a:r>
                        <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Control system</a:t>
                      </a:r>
                      <a:endPar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independently control each wavelength,set frequency and duty</a:t>
                      </a:r>
                      <a:endPar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440055">
                <a:tc>
                  <a:txBody>
                    <a:bodyPr/>
                    <a:p>
                      <a:pPr lvl="0" algn="ctr">
                        <a:defRPr sz="1800" b="0" i="0"/>
                      </a:pPr>
                      <a:r>
                        <a:rPr lang="en-US"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Wireless control tablet</a:t>
                      </a:r>
                      <a:endParaRPr lang="en-US"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Yes</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16230">
                <a:tc>
                  <a:txBody>
                    <a:bodyPr/>
                    <a:p>
                      <a:pPr lvl="0" algn="ctr">
                        <a:buNone/>
                        <a:defRPr sz="1800" b="0" i="0"/>
                      </a:pPr>
                      <a:r>
                        <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Cooling system</a:t>
                      </a:r>
                      <a:endParaRPr lang="en-US" altLang="zh-CN" sz="1200" b="1"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Yes</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316230">
                <a:tc>
                  <a:txBody>
                    <a:bodyPr/>
                    <a:p>
                      <a:pPr lvl="0" algn="ctr">
                        <a:buNone/>
                        <a:defRPr sz="1800" b="0" i="0"/>
                      </a:pPr>
                      <a:r>
                        <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Net</a:t>
                      </a:r>
                      <a:r>
                        <a:rPr lang="en-US" altLang="zh-CN" sz="1200" b="1" baseline="0"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 Weight</a:t>
                      </a:r>
                      <a:endPar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880LBS</a:t>
                      </a:r>
                      <a:endParaRPr lang="en-US" altLang="zh-CN"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r h="284480">
                <a:tc>
                  <a:txBody>
                    <a:bodyPr/>
                    <a:p>
                      <a:pPr lvl="0" algn="ctr">
                        <a:buNone/>
                        <a:defRPr sz="1800" b="0" i="0"/>
                      </a:pPr>
                      <a:r>
                        <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Size</a:t>
                      </a:r>
                      <a:endParaRPr lang="en-US" altLang="zh-CN" sz="1200" b="1" dirty="0" smtClean="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solidFill>
                  </a:tcPr>
                </a:tc>
                <a:tc>
                  <a:txBody>
                    <a:bodyPr/>
                    <a:p>
                      <a:pPr marL="0" lvl="0" algn="ctr" defTabSz="914400" rtl="0" eaLnBrk="1" latinLnBrk="0" hangingPunct="1">
                        <a:buNone/>
                        <a:defRPr sz="1800" b="0" i="0"/>
                      </a:pP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89.5</a:t>
                      </a:r>
                      <a:r>
                        <a:rPr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a:t>
                      </a: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48.5</a:t>
                      </a:r>
                      <a:r>
                        <a:rPr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a:t>
                      </a:r>
                      <a:r>
                        <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44inch</a:t>
                      </a:r>
                      <a:r>
                        <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(L*W*H)</a:t>
                      </a:r>
                      <a:endParaRPr lang="en-US" sz="1200" b="0" i="0" kern="1200" dirty="0" smtClean="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a:txBody>
                  <a:tcPr marL="50800" marR="50800" marT="50800" marB="50800" anchor="ctr" horzOverflow="overflow">
                    <a:solidFill>
                      <a:schemeClr val="accent1">
                        <a:lumMod val="20000"/>
                        <a:lumOff val="80000"/>
                      </a:schemeClr>
                    </a:solidFill>
                  </a:tcPr>
                </a:tc>
              </a:tr>
            </a:tbl>
          </a:graphicData>
        </a:graphic>
      </p:graphicFrame>
      <p:sp>
        <p:nvSpPr>
          <p:cNvPr id="5" name="文本框 61"/>
          <p:cNvSpPr txBox="1">
            <a:spLocks noChangeArrowheads="1"/>
          </p:cNvSpPr>
          <p:nvPr>
            <p:custDataLst>
              <p:tags r:id="rId2"/>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04</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3"/>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RLT machine</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文本框 7"/>
          <p:cNvSpPr txBox="1"/>
          <p:nvPr>
            <p:custDataLst>
              <p:tags r:id="rId4"/>
            </p:custDataLst>
          </p:nvPr>
        </p:nvSpPr>
        <p:spPr>
          <a:xfrm>
            <a:off x="668655" y="1312545"/>
            <a:ext cx="6366510" cy="511175"/>
          </a:xfrm>
          <a:prstGeom prst="rect">
            <a:avLst/>
          </a:prstGeom>
          <a:noFill/>
        </p:spPr>
        <p:txBody>
          <a:bodyPr wrap="square" rtlCol="0" anchor="ctr" anchorCtr="0">
            <a:noAutofit/>
          </a:bodyPr>
          <a:p>
            <a:r>
              <a:rPr lang="zh-CN" altLang="en-US" sz="2800" b="1">
                <a:solidFill>
                  <a:schemeClr val="accent1"/>
                </a:solidFill>
                <a:latin typeface="微软雅黑" panose="020B0503020204020204" pitchFamily="34" charset="-122"/>
                <a:ea typeface="微软雅黑" panose="020B0503020204020204" pitchFamily="34" charset="-122"/>
              </a:rPr>
              <a:t>Radiant Revive Pro</a:t>
            </a:r>
            <a:endParaRPr lang="zh-CN" altLang="en-US" sz="2800" b="1">
              <a:solidFill>
                <a:schemeClr val="accent1"/>
              </a:solidFill>
              <a:latin typeface="微软雅黑" panose="020B0503020204020204" pitchFamily="34" charset="-122"/>
              <a:ea typeface="微软雅黑" panose="020B0503020204020204" pitchFamily="34" charset="-122"/>
            </a:endParaRPr>
          </a:p>
        </p:txBody>
      </p:sp>
      <p:sp>
        <p:nvSpPr>
          <p:cNvPr id="51" name="矩形 50"/>
          <p:cNvSpPr/>
          <p:nvPr/>
        </p:nvSpPr>
        <p:spPr>
          <a:xfrm flipV="1">
            <a:off x="4485005" y="1530033"/>
            <a:ext cx="2663825" cy="7620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3" name="图片 2" descr="lQLPJyBGm45XmfnNDOPNEa6wziEaQXsgZGAGF_1uyDhRAQ_4526_3299"/>
          <p:cNvPicPr>
            <a:picLocks noChangeAspect="1"/>
          </p:cNvPicPr>
          <p:nvPr/>
        </p:nvPicPr>
        <p:blipFill>
          <a:blip r:embed="rId5"/>
          <a:stretch>
            <a:fillRect/>
          </a:stretch>
        </p:blipFill>
        <p:spPr>
          <a:xfrm>
            <a:off x="741045" y="2406650"/>
            <a:ext cx="4930140" cy="359473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idx="2"/>
            <p:custDataLst>
              <p:tags r:id="rId1"/>
            </p:custDataLst>
          </p:nvPr>
        </p:nvSpPr>
        <p:spPr>
          <a:xfrm>
            <a:off x="5134247" y="2826089"/>
            <a:ext cx="6844665" cy="829945"/>
          </a:xfrm>
        </p:spPr>
        <p:txBody>
          <a:bodyPr/>
          <a:p>
            <a:pPr marL="0" lvl="0" indent="0" algn="l">
              <a:lnSpc>
                <a:spcPct val="120000"/>
              </a:lnSpc>
              <a:spcBef>
                <a:spcPts val="0"/>
              </a:spcBef>
              <a:spcAft>
                <a:spcPts val="0"/>
              </a:spcAft>
              <a:buSzPct val="100000"/>
              <a:buNone/>
            </a:pPr>
            <a:r>
              <a:rPr lang="en-US" altLang="zh-CN" sz="3800" dirty="0">
                <a:solidFill>
                  <a:schemeClr val="accent1"/>
                </a:solidFill>
              </a:rPr>
              <a:t>RLT &amp; Methylene blue</a:t>
            </a:r>
            <a:endParaRPr lang="en-US" altLang="zh-CN" sz="3800" dirty="0">
              <a:solidFill>
                <a:schemeClr val="accent1"/>
              </a:solidFill>
            </a:endParaRPr>
          </a:p>
        </p:txBody>
      </p:sp>
      <p:sp>
        <p:nvSpPr>
          <p:cNvPr id="4" name="文本占位符 8"/>
          <p:cNvSpPr>
            <a:spLocks noGrp="1"/>
          </p:cNvSpPr>
          <p:nvPr>
            <p:custDataLst>
              <p:tags r:id="rId2"/>
            </p:custDataLst>
          </p:nvPr>
        </p:nvSpPr>
        <p:spPr>
          <a:xfrm>
            <a:off x="5104057" y="1581137"/>
            <a:ext cx="1069495" cy="1020607"/>
          </a:xfrm>
          <a:prstGeom prst="rect">
            <a:avLst/>
          </a:prstGeom>
          <a:solidFill>
            <a:schemeClr val="accent1"/>
          </a:solidFill>
        </p:spPr>
        <p:txBody>
          <a:bodyPr vert="horz" wrap="square" lIns="0" tIns="0" rIns="0" bIns="0" rtlCol="0" anchor="ctr" anchorCtr="0">
            <a:normAutofit/>
          </a:bodyPr>
          <a:lstStyle>
            <a:lvl1pPr marL="0" indent="0" algn="l" defTabSz="914400" rtl="0" eaLnBrk="1" fontAlgn="auto" latinLnBrk="0" hangingPunct="1">
              <a:lnSpc>
                <a:spcPct val="130000"/>
              </a:lnSpc>
              <a:spcBef>
                <a:spcPts val="0"/>
              </a:spcBef>
              <a:spcAft>
                <a:spcPts val="750"/>
              </a:spcAft>
              <a:buFont typeface="Arial" panose="020B0604020202020204" pitchFamily="34" charset="0"/>
              <a:buNone/>
              <a:defRPr sz="1600" b="1" u="none" strike="noStrike" kern="1200" cap="none" spc="110" normalizeH="0" baseline="0">
                <a:solidFill>
                  <a:schemeClr val="bg1"/>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30000"/>
              </a:lnSpc>
              <a:spcBef>
                <a:spcPts val="0"/>
              </a:spcBef>
              <a:spcAft>
                <a:spcPts val="750"/>
              </a:spcAft>
              <a:buFont typeface="Arial" panose="020B0604020202020204" pitchFamily="34" charset="0"/>
              <a:buChar char="•"/>
              <a:tabLst>
                <a:tab pos="1609725" algn="l"/>
              </a:tabLst>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750"/>
              </a:spcAft>
              <a:buFont typeface="Arial" panose="020B0604020202020204" pitchFamily="34" charset="0"/>
              <a:buChar char="•"/>
              <a:defRPr sz="1600"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altLang="zh-CN" sz="4640" spc="200">
                <a:solidFill>
                  <a:schemeClr val="lt1"/>
                </a:solidFill>
              </a:rPr>
              <a:t>05</a:t>
            </a:r>
            <a:endParaRPr lang="en-US" altLang="zh-CN" sz="4640" spc="200">
              <a:solidFill>
                <a:schemeClr val="lt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804545" y="1249045"/>
            <a:ext cx="10919460" cy="1326515"/>
          </a:xfrm>
        </p:spPr>
        <p:txBody>
          <a:bodyPr rtlCol="0">
            <a:normAutofit/>
          </a:bodyPr>
          <a:lstStyle/>
          <a:p>
            <a:pPr rtl="0"/>
            <a:r>
              <a:rPr lang="en-US" dirty="0">
                <a:solidFill>
                  <a:schemeClr val="accent1"/>
                </a:solidFill>
              </a:rPr>
              <a:t>Cellular effects of combining Red Light Therapy (RLT) and Methylene Blue (MB).</a:t>
            </a:r>
            <a:endParaRPr lang="en-US" dirty="0">
              <a:solidFill>
                <a:schemeClr val="accent1"/>
              </a:solidFill>
            </a:endParaRPr>
          </a:p>
        </p:txBody>
      </p:sp>
      <p:graphicFrame>
        <p:nvGraphicFramePr>
          <p:cNvPr id="4" name="Espace réservé du contenu 2"/>
          <p:cNvGraphicFramePr>
            <a:graphicFrameLocks noGrp="1"/>
          </p:cNvGraphicFramePr>
          <p:nvPr>
            <p:ph idx="4294967295"/>
          </p:nvPr>
        </p:nvGraphicFramePr>
        <p:xfrm>
          <a:off x="885190" y="2896235"/>
          <a:ext cx="10919460" cy="284480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文本框 61"/>
          <p:cNvSpPr txBox="1">
            <a:spLocks noChangeArrowheads="1"/>
          </p:cNvSpPr>
          <p:nvPr>
            <p:custDataLst>
              <p:tags r:id="rId6"/>
            </p:custDataLst>
          </p:nvPr>
        </p:nvSpPr>
        <p:spPr bwMode="auto">
          <a:xfrm>
            <a:off x="-51435" y="160020"/>
            <a:ext cx="85598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algn="ctr" eaLnBrk="1" hangingPunct="1"/>
            <a:r>
              <a:rPr lang="en-US" sz="4400" dirty="0">
                <a:solidFill>
                  <a:schemeClr val="bg1"/>
                </a:solidFill>
                <a:latin typeface="微软雅黑" panose="020B0503020204020204" pitchFamily="34" charset="-122"/>
                <a:ea typeface="微软雅黑" panose="020B0503020204020204" pitchFamily="34" charset="-122"/>
              </a:rPr>
              <a:t>05</a:t>
            </a:r>
            <a:endParaRPr lang="en-US" altLang="en-US" sz="4400" dirty="0">
              <a:solidFill>
                <a:schemeClr val="bg1"/>
              </a:solidFill>
              <a:latin typeface="微软雅黑" panose="020B0503020204020204" pitchFamily="34" charset="-122"/>
              <a:ea typeface="微软雅黑" panose="020B0503020204020204" pitchFamily="34" charset="-122"/>
            </a:endParaRPr>
          </a:p>
        </p:txBody>
      </p:sp>
      <p:sp>
        <p:nvSpPr>
          <p:cNvPr id="6" name="TextBox 14"/>
          <p:cNvSpPr txBox="1"/>
          <p:nvPr>
            <p:custDataLst>
              <p:tags r:id="rId7"/>
            </p:custDataLst>
          </p:nvPr>
        </p:nvSpPr>
        <p:spPr>
          <a:xfrm>
            <a:off x="1360805" y="116205"/>
            <a:ext cx="6964680" cy="763905"/>
          </a:xfrm>
          <a:prstGeom prst="rect">
            <a:avLst/>
          </a:prstGeom>
          <a:noFill/>
        </p:spPr>
        <p:txBody>
          <a:bodyPr wrap="none" rtlCol="0" anchor="ctr" anchorCtr="0">
            <a:noAutofit/>
          </a:bodyPr>
          <a:lstStyle/>
          <a:p>
            <a:pPr algn="l">
              <a:lnSpc>
                <a:spcPct val="120000"/>
              </a:lnSpc>
            </a:pPr>
            <a:r>
              <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RLT &amp; Methylene blue</a:t>
            </a:r>
            <a:endParaRPr lang="en-US" altLang="zh-CN" sz="3200" dirty="0" smtClean="0">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descr="pic_sup"/>
          <p:cNvPicPr>
            <a:picLocks noChangeAspect="1"/>
          </p:cNvPicPr>
          <p:nvPr>
            <p:custDataLst>
              <p:tags r:id="rId1"/>
            </p:custDataLst>
          </p:nvPr>
        </p:nvPicPr>
        <p:blipFill>
          <a:blip r:embed="rId2"/>
          <a:stretch>
            <a:fillRect/>
          </a:stretch>
        </p:blipFill>
        <p:spPr>
          <a:xfrm>
            <a:off x="0" y="0"/>
            <a:ext cx="12858750" cy="7232650"/>
          </a:xfrm>
          <a:prstGeom prst="rect">
            <a:avLst/>
          </a:prstGeom>
        </p:spPr>
      </p:pic>
      <p:sp>
        <p:nvSpPr>
          <p:cNvPr id="6" name="矩形 5"/>
          <p:cNvSpPr/>
          <p:nvPr>
            <p:custDataLst>
              <p:tags r:id="rId3"/>
            </p:custDataLst>
          </p:nvPr>
        </p:nvSpPr>
        <p:spPr>
          <a:xfrm>
            <a:off x="0" y="0"/>
            <a:ext cx="12858750" cy="6906511"/>
          </a:xfrm>
          <a:prstGeom prst="rect">
            <a:avLst/>
          </a:prstGeom>
          <a:solidFill>
            <a:schemeClr val="lt2"/>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900">
              <a:solidFill>
                <a:schemeClr val="lt1"/>
              </a:solidFill>
              <a:latin typeface="微软雅黑" panose="020B0503020204020204" pitchFamily="34" charset="-122"/>
              <a:ea typeface="微软雅黑" panose="020B0503020204020204" pitchFamily="34" charset="-122"/>
            </a:endParaRPr>
          </a:p>
        </p:txBody>
      </p:sp>
      <p:pic>
        <p:nvPicPr>
          <p:cNvPr id="5" name="Image 4"/>
          <p:cNvPicPr>
            <a:picLocks noChangeAspect="1"/>
          </p:cNvPicPr>
          <p:nvPr/>
        </p:nvPicPr>
        <p:blipFill>
          <a:blip r:embed="rId4"/>
          <a:srcRect/>
          <a:stretch>
            <a:fillRect/>
          </a:stretch>
        </p:blipFill>
        <p:spPr>
          <a:xfrm>
            <a:off x="353" y="0"/>
            <a:ext cx="12858023" cy="7232650"/>
          </a:xfrm>
          <a:prstGeom prst="rect">
            <a:avLst/>
          </a:prstGeom>
        </p:spPr>
      </p:pic>
      <p:sp>
        <p:nvSpPr>
          <p:cNvPr id="3" name="Sous-titre 2"/>
          <p:cNvSpPr>
            <a:spLocks noGrp="1"/>
          </p:cNvSpPr>
          <p:nvPr>
            <p:ph type="subTitle" idx="4294967295"/>
            <p:custDataLst>
              <p:tags r:id="rId5"/>
            </p:custDataLst>
          </p:nvPr>
        </p:nvSpPr>
        <p:spPr>
          <a:xfrm>
            <a:off x="308610" y="4192905"/>
            <a:ext cx="7397750" cy="2599690"/>
          </a:xfrm>
        </p:spPr>
        <p:txBody>
          <a:bodyPr rtlCol="0">
            <a:normAutofit/>
          </a:bodyPr>
          <a:lstStyle/>
          <a:p>
            <a:pPr algn="just" rtl="0"/>
            <a:r>
              <a:rPr lang="en-US" sz="1200" dirty="0">
                <a:solidFill>
                  <a:schemeClr val="bg2"/>
                </a:solidFill>
                <a:latin typeface="微软雅黑" panose="020B0503020204020204" pitchFamily="34" charset="-122"/>
                <a:ea typeface="微软雅黑" panose="020B0503020204020204" pitchFamily="34" charset="-122"/>
              </a:rPr>
              <a:t>Both RLT and MB interact with mitochondria, boosting energy production and cellular function.</a:t>
            </a:r>
            <a:endParaRPr lang="en-US" sz="1200" dirty="0">
              <a:solidFill>
                <a:schemeClr val="bg2"/>
              </a:solidFill>
              <a:latin typeface="微软雅黑" panose="020B0503020204020204" pitchFamily="34" charset="-122"/>
              <a:ea typeface="微软雅黑" panose="020B0503020204020204" pitchFamily="34" charset="-122"/>
            </a:endParaRPr>
          </a:p>
          <a:p>
            <a:pPr algn="just" rtl="0"/>
            <a:r>
              <a:rPr lang="en-US" sz="1200" dirty="0">
                <a:solidFill>
                  <a:schemeClr val="bg2"/>
                </a:solidFill>
                <a:latin typeface="微软雅黑" panose="020B0503020204020204" pitchFamily="34" charset="-122"/>
                <a:ea typeface="微软雅黑" panose="020B0503020204020204" pitchFamily="34" charset="-122"/>
              </a:rPr>
              <a:t>"Mitochondrial synergy" typically refers to the cooperative interaction or collaboration between mitochondria, which are organelles found in eukaryotic cells responsible for generating energy in the form of adenosine triphosphate (ATP) through oxidative phosphorylation. Mitochondria are often referred to as the "powerhouses" of the cell due to their central role in energy production.</a:t>
            </a:r>
            <a:endParaRPr lang="en-US" sz="1200" dirty="0">
              <a:solidFill>
                <a:schemeClr val="bg2"/>
              </a:solidFill>
              <a:latin typeface="微软雅黑" panose="020B0503020204020204" pitchFamily="34" charset="-122"/>
              <a:ea typeface="微软雅黑" panose="020B0503020204020204" pitchFamily="34" charset="-122"/>
            </a:endParaRPr>
          </a:p>
        </p:txBody>
      </p:sp>
      <p:sp>
        <p:nvSpPr>
          <p:cNvPr id="2" name="Titre 1"/>
          <p:cNvSpPr>
            <a:spLocks noGrp="1"/>
          </p:cNvSpPr>
          <p:nvPr>
            <p:custDataLst>
              <p:tags r:id="rId6"/>
            </p:custDataLst>
          </p:nvPr>
        </p:nvSpPr>
        <p:spPr>
          <a:xfrm>
            <a:off x="308419" y="1455846"/>
            <a:ext cx="6857984" cy="2223086"/>
          </a:xfrm>
          <a:prstGeom prst="rect">
            <a:avLst/>
          </a:prstGeom>
        </p:spPr>
        <p:txBody>
          <a:bodyPr vert="horz" lIns="91440" tIns="45720" rIns="91440" bIns="45720" rtlCol="0" anchor="b">
            <a:normAutofit fontScale="90000"/>
          </a:bodyPr>
          <a:lstStyle>
            <a:lvl1pPr algn="ctr" defTabSz="914400" rtl="0" eaLnBrk="1" latinLnBrk="0" hangingPunct="1">
              <a:lnSpc>
                <a:spcPct val="90000"/>
              </a:lnSpc>
              <a:spcBef>
                <a:spcPct val="0"/>
              </a:spcBef>
              <a:buNone/>
              <a:defRPr sz="5695" kern="1200">
                <a:solidFill>
                  <a:schemeClr val="tx1"/>
                </a:solidFill>
                <a:latin typeface="+mj-lt"/>
                <a:ea typeface="+mj-ea"/>
                <a:cs typeface="+mj-cs"/>
              </a:defRPr>
            </a:lvl1pPr>
          </a:lstStyle>
          <a:p>
            <a:pPr rtl="0"/>
            <a:r>
              <a:rPr lang="fr-FR" sz="7595" dirty="0">
                <a:solidFill>
                  <a:schemeClr val="lt1"/>
                </a:solidFill>
                <a:latin typeface="微软雅黑" panose="020B0503020204020204" pitchFamily="34" charset="-122"/>
                <a:ea typeface="微软雅黑" panose="020B0503020204020204" pitchFamily="34" charset="-122"/>
              </a:rPr>
              <a:t>Mitochondrial </a:t>
            </a:r>
            <a:r>
              <a:rPr lang="fr-FR" sz="7595" dirty="0" err="1">
                <a:solidFill>
                  <a:schemeClr val="lt1"/>
                </a:solidFill>
                <a:latin typeface="微软雅黑" panose="020B0503020204020204" pitchFamily="34" charset="-122"/>
                <a:ea typeface="微软雅黑" panose="020B0503020204020204" pitchFamily="34" charset="-122"/>
              </a:rPr>
              <a:t>synergy</a:t>
            </a:r>
            <a:endParaRPr lang="fr-FR" sz="7595" dirty="0" err="1">
              <a:solidFill>
                <a:schemeClr val="lt1"/>
              </a:solidFill>
              <a:latin typeface="微软雅黑" panose="020B0503020204020204" pitchFamily="34" charset="-122"/>
              <a:ea typeface="微软雅黑" panose="020B0503020204020204" pitchFamily="34" charset="-122"/>
            </a:endParaRPr>
          </a:p>
        </p:txBody>
      </p:sp>
    </p:spTree>
    <p:custDataLst>
      <p:tags r:id="rId7"/>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353" y="0"/>
            <a:ext cx="12858044" cy="7232650"/>
          </a:xfrm>
          <a:prstGeom prst="rect">
            <a:avLst/>
          </a:prstGeom>
        </p:spPr>
      </p:pic>
      <p:sp>
        <p:nvSpPr>
          <p:cNvPr id="2" name="Titre 1"/>
          <p:cNvSpPr>
            <a:spLocks noGrp="1"/>
          </p:cNvSpPr>
          <p:nvPr>
            <p:ph type="ctrTitle"/>
          </p:nvPr>
        </p:nvSpPr>
        <p:spPr>
          <a:xfrm>
            <a:off x="3549015" y="2392045"/>
            <a:ext cx="8890635" cy="1339850"/>
          </a:xfrm>
        </p:spPr>
        <p:txBody>
          <a:bodyPr rtlCol="0">
            <a:normAutofit/>
          </a:bodyPr>
          <a:lstStyle/>
          <a:p>
            <a:pPr rtl="0"/>
            <a:r>
              <a:rPr lang="fr-FR" sz="7595" dirty="0">
                <a:solidFill>
                  <a:schemeClr val="bg2"/>
                </a:solidFill>
              </a:rPr>
              <a:t>ROS Modulation</a:t>
            </a:r>
            <a:endParaRPr lang="fr-FR" sz="7595" dirty="0">
              <a:solidFill>
                <a:schemeClr val="bg2"/>
              </a:solidFill>
            </a:endParaRPr>
          </a:p>
        </p:txBody>
      </p:sp>
      <p:sp>
        <p:nvSpPr>
          <p:cNvPr id="3" name="Sous-titre 2"/>
          <p:cNvSpPr>
            <a:spLocks noGrp="1"/>
          </p:cNvSpPr>
          <p:nvPr>
            <p:ph type="subTitle" idx="1"/>
          </p:nvPr>
        </p:nvSpPr>
        <p:spPr>
          <a:xfrm>
            <a:off x="3549015" y="3783965"/>
            <a:ext cx="9034780" cy="2771775"/>
          </a:xfrm>
        </p:spPr>
        <p:txBody>
          <a:bodyPr rtlCol="0">
            <a:normAutofit/>
          </a:bodyPr>
          <a:lstStyle/>
          <a:p>
            <a:pPr algn="just" rtl="0"/>
            <a:r>
              <a:rPr lang="en-US" sz="1400" dirty="0">
                <a:solidFill>
                  <a:schemeClr val="bg1"/>
                </a:solidFill>
              </a:rPr>
              <a:t>Reactive oxygen species (ROS) play a role in cellular signaling. The combination may fine-tune ROS levels.</a:t>
            </a:r>
            <a:endParaRPr lang="en-US" sz="1400" dirty="0">
              <a:solidFill>
                <a:schemeClr val="bg1"/>
              </a:solidFill>
            </a:endParaRPr>
          </a:p>
          <a:p>
            <a:pPr algn="just" rtl="0"/>
            <a:r>
              <a:rPr lang="en-US" sz="1400" dirty="0">
                <a:solidFill>
                  <a:schemeClr val="bg1"/>
                </a:solidFill>
              </a:rPr>
              <a:t>ROS modulation refers to the regulation or control of reactive oxygen species (ROS) levels within cells. ROS are highly reactive molecules containing oxygen, such as superoxide radicals (O2−), hydrogen peroxide (H2O2), and hydroxyl radicals (•OH). While ROS are generated as natural byproducts of cellular metabolism, they can also be produced in response to various environmental stressors, such as UV radiation, toxins, or inflammation.</a:t>
            </a:r>
            <a:endParaRPr lang="en-US" sz="140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353" y="0"/>
            <a:ext cx="12858023" cy="7359538"/>
          </a:xfrm>
          <a:prstGeom prst="rect">
            <a:avLst/>
          </a:prstGeom>
        </p:spPr>
      </p:pic>
      <p:sp>
        <p:nvSpPr>
          <p:cNvPr id="2" name="Titre 1"/>
          <p:cNvSpPr>
            <a:spLocks noGrp="1"/>
          </p:cNvSpPr>
          <p:nvPr>
            <p:ph type="ctrTitle"/>
          </p:nvPr>
        </p:nvSpPr>
        <p:spPr>
          <a:xfrm>
            <a:off x="0" y="1245235"/>
            <a:ext cx="6274435" cy="3270885"/>
          </a:xfrm>
        </p:spPr>
        <p:txBody>
          <a:bodyPr rtlCol="0" anchor="ctr" anchorCtr="0">
            <a:normAutofit/>
          </a:bodyPr>
          <a:lstStyle/>
          <a:p>
            <a:pPr algn="ctr" rtl="0"/>
            <a:r>
              <a:rPr lang="fr-FR" sz="6665" dirty="0">
                <a:solidFill>
                  <a:schemeClr val="bg2"/>
                </a:solidFill>
              </a:rPr>
              <a:t>Anti-</a:t>
            </a:r>
            <a:r>
              <a:rPr lang="fr-FR" sz="6665" dirty="0" err="1">
                <a:solidFill>
                  <a:schemeClr val="bg2"/>
                </a:solidFill>
              </a:rPr>
              <a:t>Inflammatory</a:t>
            </a:r>
            <a:r>
              <a:rPr lang="fr-FR" sz="6665" dirty="0">
                <a:solidFill>
                  <a:schemeClr val="bg2"/>
                </a:solidFill>
              </a:rPr>
              <a:t> </a:t>
            </a:r>
            <a:r>
              <a:rPr lang="fr-FR" sz="6665" dirty="0" err="1">
                <a:solidFill>
                  <a:schemeClr val="bg2"/>
                </a:solidFill>
              </a:rPr>
              <a:t>Benefits</a:t>
            </a:r>
            <a:endParaRPr lang="fr-FR" sz="6665" dirty="0" err="1">
              <a:solidFill>
                <a:schemeClr val="bg2"/>
              </a:solidFill>
            </a:endParaRPr>
          </a:p>
        </p:txBody>
      </p:sp>
      <p:sp>
        <p:nvSpPr>
          <p:cNvPr id="3" name="Sous-titre 2"/>
          <p:cNvSpPr>
            <a:spLocks noGrp="1"/>
          </p:cNvSpPr>
          <p:nvPr>
            <p:ph type="subTitle" idx="1"/>
          </p:nvPr>
        </p:nvSpPr>
        <p:spPr>
          <a:xfrm>
            <a:off x="635" y="4480560"/>
            <a:ext cx="6758305" cy="2181225"/>
          </a:xfrm>
        </p:spPr>
        <p:txBody>
          <a:bodyPr rtlCol="0" anchor="ctr" anchorCtr="0">
            <a:normAutofit/>
          </a:bodyPr>
          <a:lstStyle/>
          <a:p>
            <a:pPr marL="0" indent="0" algn="ctr" rtl="0">
              <a:buNone/>
            </a:pPr>
            <a:r>
              <a:rPr lang="en-US" sz="2400" dirty="0">
                <a:solidFill>
                  <a:schemeClr val="bg1"/>
                </a:solidFill>
              </a:rPr>
              <a:t>Together, they may further reduce inflammation and promote tissue repair</a:t>
            </a:r>
            <a:endParaRPr lang="en-US" sz="240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353" y="0"/>
            <a:ext cx="12858044" cy="7232650"/>
          </a:xfrm>
          <a:prstGeom prst="rect">
            <a:avLst/>
          </a:prstGeom>
        </p:spPr>
      </p:pic>
      <p:sp>
        <p:nvSpPr>
          <p:cNvPr id="2" name="Titre 1"/>
          <p:cNvSpPr>
            <a:spLocks noGrp="1"/>
          </p:cNvSpPr>
          <p:nvPr>
            <p:ph type="ctrTitle"/>
          </p:nvPr>
        </p:nvSpPr>
        <p:spPr>
          <a:xfrm>
            <a:off x="288733" y="1553117"/>
            <a:ext cx="6857984" cy="1289187"/>
          </a:xfrm>
        </p:spPr>
        <p:txBody>
          <a:bodyPr rtlCol="0">
            <a:normAutofit/>
          </a:bodyPr>
          <a:lstStyle/>
          <a:p>
            <a:pPr rtl="0"/>
            <a:r>
              <a:rPr lang="fr-FR" sz="7595" dirty="0">
                <a:solidFill>
                  <a:schemeClr val="bg1"/>
                </a:solidFill>
              </a:rPr>
              <a:t>Brain </a:t>
            </a:r>
            <a:r>
              <a:rPr lang="fr-FR" sz="7595" dirty="0" err="1">
                <a:solidFill>
                  <a:schemeClr val="bg1"/>
                </a:solidFill>
              </a:rPr>
              <a:t>Health</a:t>
            </a:r>
            <a:endParaRPr lang="fr-FR" sz="7595" dirty="0" err="1">
              <a:solidFill>
                <a:schemeClr val="bg1"/>
              </a:solidFill>
            </a:endParaRPr>
          </a:p>
        </p:txBody>
      </p:sp>
      <p:sp>
        <p:nvSpPr>
          <p:cNvPr id="3" name="Sous-titre 2"/>
          <p:cNvSpPr>
            <a:spLocks noGrp="1"/>
          </p:cNvSpPr>
          <p:nvPr>
            <p:ph type="subTitle" idx="1"/>
          </p:nvPr>
        </p:nvSpPr>
        <p:spPr>
          <a:xfrm>
            <a:off x="288733" y="2842304"/>
            <a:ext cx="7294482" cy="3898019"/>
          </a:xfrm>
        </p:spPr>
        <p:txBody>
          <a:bodyPr rtlCol="0">
            <a:normAutofit fontScale="65000" lnSpcReduction="20000"/>
          </a:bodyPr>
          <a:lstStyle/>
          <a:p>
            <a:pPr algn="just" rtl="0"/>
            <a:r>
              <a:rPr lang="en-US" sz="2955" dirty="0">
                <a:solidFill>
                  <a:schemeClr val="bg1"/>
                </a:solidFill>
              </a:rPr>
              <a:t>MB’s neuroprotective effects complement RLT’s potential cognitive benefits.</a:t>
            </a:r>
            <a:endParaRPr lang="en-US" sz="2955" dirty="0">
              <a:solidFill>
                <a:schemeClr val="bg1"/>
              </a:solidFill>
            </a:endParaRPr>
          </a:p>
          <a:p>
            <a:pPr algn="just" rtl="0"/>
            <a:r>
              <a:rPr lang="en-US" sz="2955" dirty="0">
                <a:solidFill>
                  <a:schemeClr val="bg1"/>
                </a:solidFill>
              </a:rPr>
              <a:t>The statement suggests that the neuroprotective effects of Methylene Blue complement the potential cognitive benefits of Red Light Therapy. This implies that Methylene Blue may help protect neurons from damage or degeneration, while Red Light Therapy may enhance cognitive function. Together, these interventions could potentially offer a synergistic approach to promoting brain health and cognitive function.</a:t>
            </a:r>
            <a:endParaRPr lang="en-US" sz="2955"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 name="文本框 1"/>
          <p:cNvSpPr txBox="1"/>
          <p:nvPr>
            <p:custDataLst>
              <p:tags r:id="rId1"/>
            </p:custDataLst>
          </p:nvPr>
        </p:nvSpPr>
        <p:spPr>
          <a:xfrm>
            <a:off x="1532890" y="2464435"/>
            <a:ext cx="8696325" cy="3122295"/>
          </a:xfrm>
          <a:prstGeom prst="rect">
            <a:avLst/>
          </a:prstGeom>
          <a:noFill/>
        </p:spPr>
        <p:txBody>
          <a:bodyPr wrap="square" rtlCol="0" anchor="t">
            <a:noAutofit/>
          </a:bodyPr>
          <a:p>
            <a:r>
              <a:rPr lang="zh-CN" altLang="en-US" sz="1800" b="1">
                <a:solidFill>
                  <a:schemeClr val="accent1"/>
                </a:solidFill>
                <a:latin typeface="微软雅黑" panose="020B0503020204020204" pitchFamily="34" charset="-122"/>
                <a:ea typeface="微软雅黑" panose="020B0503020204020204" pitchFamily="34" charset="-122"/>
              </a:rPr>
              <a:t>Body Energy Medicine</a:t>
            </a:r>
            <a:endParaRPr lang="zh-CN" altLang="en-US" sz="1800" b="1">
              <a:solidFill>
                <a:schemeClr val="accent1"/>
              </a:solidFill>
              <a:latin typeface="微软雅黑" panose="020B0503020204020204" pitchFamily="34" charset="-122"/>
              <a:ea typeface="微软雅黑" panose="020B0503020204020204" pitchFamily="34" charset="-122"/>
            </a:endParaRPr>
          </a:p>
          <a:p>
            <a:endParaRPr lang="zh-CN" altLang="en-US" sz="1800">
              <a:solidFill>
                <a:schemeClr val="accent1"/>
              </a:solidFill>
              <a:latin typeface="微软雅黑" panose="020B0503020204020204" pitchFamily="34" charset="-122"/>
              <a:ea typeface="微软雅黑" panose="020B0503020204020204" pitchFamily="34" charset="-122"/>
            </a:endParaRPr>
          </a:p>
          <a:p>
            <a:r>
              <a:rPr lang="zh-CN" altLang="en-US" sz="1800">
                <a:solidFill>
                  <a:schemeClr val="accent1"/>
                </a:solidFill>
                <a:latin typeface="微软雅黑" panose="020B0503020204020204" pitchFamily="34" charset="-122"/>
                <a:ea typeface="微软雅黑" panose="020B0503020204020204" pitchFamily="34" charset="-122"/>
              </a:rPr>
              <a:t>13100 Wortham Center Dr #388 Houston Texas 77065. (3rd floor).</a:t>
            </a:r>
            <a:endParaRPr lang="zh-CN" altLang="en-US" sz="1800">
              <a:solidFill>
                <a:schemeClr val="accent1"/>
              </a:solidFill>
              <a:latin typeface="微软雅黑" panose="020B0503020204020204" pitchFamily="34" charset="-122"/>
              <a:ea typeface="微软雅黑" panose="020B0503020204020204" pitchFamily="34" charset="-122"/>
            </a:endParaRPr>
          </a:p>
          <a:p>
            <a:endParaRPr lang="zh-CN" altLang="en-US" sz="1800">
              <a:solidFill>
                <a:schemeClr val="accent1"/>
              </a:solidFill>
              <a:latin typeface="微软雅黑" panose="020B0503020204020204" pitchFamily="34" charset="-122"/>
              <a:ea typeface="微软雅黑" panose="020B0503020204020204" pitchFamily="34" charset="-122"/>
            </a:endParaRPr>
          </a:p>
          <a:p>
            <a:r>
              <a:rPr lang="zh-CN" altLang="en-US" sz="1800">
                <a:solidFill>
                  <a:schemeClr val="accent1"/>
                </a:solidFill>
                <a:latin typeface="微软雅黑" panose="020B0503020204020204" pitchFamily="34" charset="-122"/>
                <a:ea typeface="微软雅黑" panose="020B0503020204020204" pitchFamily="34" charset="-122"/>
              </a:rPr>
              <a:t>sandy@bodyenergymedicine.com</a:t>
            </a:r>
            <a:endParaRPr lang="zh-CN" altLang="en-US" sz="1800">
              <a:solidFill>
                <a:schemeClr val="accent1"/>
              </a:solidFill>
              <a:latin typeface="微软雅黑" panose="020B0503020204020204" pitchFamily="34" charset="-122"/>
              <a:ea typeface="微软雅黑" panose="020B0503020204020204" pitchFamily="34" charset="-122"/>
            </a:endParaRPr>
          </a:p>
          <a:p>
            <a:endParaRPr lang="zh-CN" altLang="en-US" sz="1800">
              <a:solidFill>
                <a:schemeClr val="accent1"/>
              </a:solidFill>
              <a:latin typeface="微软雅黑" panose="020B0503020204020204" pitchFamily="34" charset="-122"/>
              <a:ea typeface="微软雅黑" panose="020B0503020204020204" pitchFamily="34" charset="-122"/>
            </a:endParaRPr>
          </a:p>
          <a:p>
            <a:r>
              <a:rPr lang="zh-CN" altLang="en-US" sz="1800">
                <a:solidFill>
                  <a:schemeClr val="accent1"/>
                </a:solidFill>
                <a:latin typeface="微软雅黑" panose="020B0503020204020204" pitchFamily="34" charset="-122"/>
                <a:ea typeface="微软雅黑" panose="020B0503020204020204" pitchFamily="34" charset="-122"/>
              </a:rPr>
              <a:t>832-402-3389</a:t>
            </a: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967105" y="1311910"/>
            <a:ext cx="3373755" cy="583565"/>
          </a:xfrm>
          <a:prstGeom prst="rect">
            <a:avLst/>
          </a:prstGeom>
          <a:noFill/>
        </p:spPr>
        <p:txBody>
          <a:bodyPr wrap="square" rtlCol="0" anchor="t">
            <a:spAutoFit/>
          </a:bodyPr>
          <a:p>
            <a:pPr algn="ctr"/>
            <a:r>
              <a:rPr lang="zh-CN" altLang="en-US" sz="3200" b="1">
                <a:solidFill>
                  <a:schemeClr val="accent1"/>
                </a:solidFill>
                <a:latin typeface="微软雅黑" panose="020B0503020204020204" pitchFamily="34" charset="-122"/>
                <a:ea typeface="微软雅黑" panose="020B0503020204020204" pitchFamily="34" charset="-122"/>
                <a:sym typeface="+mn-ea"/>
              </a:rPr>
              <a:t>Contact Us</a:t>
            </a:r>
            <a:endParaRPr lang="zh-CN" altLang="en-US" sz="3200" b="1">
              <a:solidFill>
                <a:schemeClr val="accent1"/>
              </a:solidFill>
              <a:latin typeface="微软雅黑" panose="020B0503020204020204" pitchFamily="34" charset="-122"/>
              <a:ea typeface="微软雅黑" panose="020B0503020204020204" pitchFamily="34" charset="-122"/>
              <a:sym typeface="+mn-ea"/>
            </a:endParaRPr>
          </a:p>
        </p:txBody>
      </p:sp>
      <p:sp>
        <p:nvSpPr>
          <p:cNvPr id="5" name="矩形 4"/>
          <p:cNvSpPr/>
          <p:nvPr/>
        </p:nvSpPr>
        <p:spPr>
          <a:xfrm>
            <a:off x="0" y="1351280"/>
            <a:ext cx="956945" cy="50419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8" name="矩形 7"/>
          <p:cNvSpPr/>
          <p:nvPr/>
        </p:nvSpPr>
        <p:spPr>
          <a:xfrm>
            <a:off x="9755505" y="5102225"/>
            <a:ext cx="1781175" cy="143192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矩形 8"/>
          <p:cNvSpPr/>
          <p:nvPr/>
        </p:nvSpPr>
        <p:spPr>
          <a:xfrm>
            <a:off x="11757660" y="6136640"/>
            <a:ext cx="687070" cy="61404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矩形 9"/>
          <p:cNvSpPr/>
          <p:nvPr/>
        </p:nvSpPr>
        <p:spPr>
          <a:xfrm>
            <a:off x="4340860" y="1351280"/>
            <a:ext cx="8517890" cy="50419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250" advTm="0"/>
    </mc:Choice>
    <mc:Fallback>
      <p:transition advTm="0"/>
    </mc:Fallback>
  </mc:AlternateContent>
</p:sld>
</file>

<file path=ppt/tags/tag1.xml><?xml version="1.0" encoding="utf-8"?>
<p:tagLst xmlns:p="http://schemas.openxmlformats.org/presentationml/2006/main">
  <p:tag name="KSO_WM_UNIT_IGNORE_FIXCOLOR" val="1"/>
  <p:tag name="KSO_WM_UNIT_FILL_FORE_SCHEMECOLOR_INDEX_BRIGHTNESS" val="0"/>
  <p:tag name="KSO_WM_UNIT_FILL_FORE_SCHEMECOLOR_INDEX" val="1"/>
  <p:tag name="KSO_WM_UNIT_FILL_TYPE" val="1"/>
  <p:tag name="KSO_WM_UNIT_TEXT_FILL_FORE_SCHEMECOLOR_INDEX_BRIGHTNESS" val="0"/>
  <p:tag name="KSO_WM_UNIT_TEXT_FILL_FORE_SCHEMECOLOR_INDEX" val="2"/>
  <p:tag name="KSO_WM_UNIT_TEXT_FILL_TYPE" val="1"/>
</p:tagLst>
</file>

<file path=ppt/tags/tag2.xml><?xml version="1.0" encoding="utf-8"?>
<p:tagLst xmlns:p="http://schemas.openxmlformats.org/presentationml/2006/main">
  <p:tag name="KSO_WM_SLIDE_BACKGROUND_TYPE" val="general"/>
</p:tagLst>
</file>

<file path=ppt/tags/tag3.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9.xml><?xml version="1.0" encoding="utf-8"?>
<p:tagLst xmlns:p="http://schemas.openxmlformats.org/presentationml/2006/main">
  <p:tag name="KSO_WM_UNIT_IGNORE_FIXCOLOR" val="1"/>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xml><?xml version="1.0" encoding="utf-8"?>
<p:tagLst xmlns:p="http://schemas.openxmlformats.org/presentationml/2006/main">
  <p:tag name="KSO_WM_UNIT_DEFAULT_FONT" val="8;36;2"/>
  <p:tag name="KSO_WM_UNIT_BLOCK" val="0"/>
  <p:tag name="KSO_WM_UNIT_ISCONTENTSTITLE" val="0"/>
  <p:tag name="KSO_WM_UNIT_ISNUMDGMTITLE" val="0"/>
  <p:tag name="KSO_WM_UNIT_PRESET_TEXT" val="单击此处添加大标题内容"/>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9209_1*a*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15"/>
  <p:tag name="KSO_WM_UNIT_TEXT_FILL_FORE_SCHEMECOLOR_INDEX" val="13"/>
  <p:tag name="KSO_WM_UNIT_TEXT_FILL_TYPE" val="1"/>
  <p:tag name="KSO_WM_TEMPLATE_ASSEMBLE_XID" val="5f1459018050c250ba65ce47"/>
  <p:tag name="KSO_WM_TEMPLATE_ASSEMBLE_GROUPID" val="5f144c848050c250ba65b27d"/>
</p:tagLst>
</file>

<file path=ppt/tags/tag14.xml><?xml version="1.0" encoding="utf-8"?>
<p:tagLst xmlns:p="http://schemas.openxmlformats.org/presentationml/2006/main">
  <p:tag name="KSO_WM_UNIT_DEFAULT_FONT" val="14;16;2"/>
  <p:tag name="KSO_WM_UNIT_BLOCK" val="0"/>
  <p:tag name="KSO_WM_UNIT_ISCONTENTSTITLE" val="0"/>
  <p:tag name="KSO_WM_UNIT_ISNUMDGMTITLE" val="0"/>
  <p:tag name="KSO_WM_UNIT_PRESET_TEXT" val="单击此处输入你的正文，文字是您思想的提炼，为了最终演示发布的良好效果，请尽量言简意赅的阐述观点。"/>
  <p:tag name="KSO_WM_UNIT_NOCLEAR" val="0"/>
  <p:tag name="KSO_WM_UNIT_VALUE" val="66"/>
  <p:tag name="KSO_WM_UNIT_HIGHLIGHT" val="0"/>
  <p:tag name="KSO_WM_UNIT_COMPATIBLE" val="0"/>
  <p:tag name="KSO_WM_UNIT_DIAGRAM_ISNUMVISUAL" val="0"/>
  <p:tag name="KSO_WM_UNIT_DIAGRAM_ISREFERUNIT" val="0"/>
  <p:tag name="KSO_WM_UNIT_TYPE" val="b"/>
  <p:tag name="KSO_WM_UNIT_INDEX" val="1"/>
  <p:tag name="KSO_WM_UNIT_ID" val="custom20209209_1*b*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35"/>
  <p:tag name="KSO_WM_UNIT_TEXT_FILL_FORE_SCHEMECOLOR_INDEX" val="13"/>
  <p:tag name="KSO_WM_UNIT_TEXT_FILL_TYPE" val="1"/>
  <p:tag name="KSO_WM_TEMPLATE_ASSEMBLE_XID" val="5f1459018050c250ba65ce47"/>
  <p:tag name="KSO_WM_TEMPLATE_ASSEMBLE_GROUPID" val="5f144c848050c250ba65b27d"/>
</p:tagLst>
</file>

<file path=ppt/tags/tag15.xml><?xml version="1.0" encoding="utf-8"?>
<p:tagLst xmlns:p="http://schemas.openxmlformats.org/presentationml/2006/main">
  <p:tag name="KSO_WM_UNIT_DEFAULT_FONT" val="14;16;2"/>
  <p:tag name="KSO_WM_UNIT_BLOCK" val="0"/>
  <p:tag name="KSO_WM_UNIT_ISCONTENTSTITLE" val="0"/>
  <p:tag name="KSO_WM_UNIT_ISNUMDGMTITLE" val="0"/>
  <p:tag name="KSO_WM_UNIT_PRESET_TEXT" val="单击此处输入你的正文，文字是您思想的提炼，为了最终演示发布的良好效果，请尽量言简意赅的阐述观点。"/>
  <p:tag name="KSO_WM_UNIT_NOCLEAR" val="0"/>
  <p:tag name="KSO_WM_UNIT_VALUE" val="66"/>
  <p:tag name="KSO_WM_UNIT_HIGHLIGHT" val="0"/>
  <p:tag name="KSO_WM_UNIT_COMPATIBLE" val="0"/>
  <p:tag name="KSO_WM_UNIT_DIAGRAM_ISNUMVISUAL" val="0"/>
  <p:tag name="KSO_WM_UNIT_DIAGRAM_ISREFERUNIT" val="0"/>
  <p:tag name="KSO_WM_UNIT_TYPE" val="b"/>
  <p:tag name="KSO_WM_UNIT_INDEX" val="2"/>
  <p:tag name="KSO_WM_UNIT_ID" val="custom20209209_1*b*2"/>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35"/>
  <p:tag name="KSO_WM_UNIT_TEXT_FILL_FORE_SCHEMECOLOR_INDEX" val="13"/>
  <p:tag name="KSO_WM_UNIT_TEXT_FILL_TYPE" val="1"/>
  <p:tag name="KSO_WM_TEMPLATE_ASSEMBLE_XID" val="5f1459018050c250ba65ce47"/>
  <p:tag name="KSO_WM_TEMPLATE_ASSEMBLE_GROUPID" val="5f144c848050c250ba65b27d"/>
</p:tagLst>
</file>

<file path=ppt/tags/tag16.xml><?xml version="1.0" encoding="utf-8"?>
<p:tagLst xmlns:p="http://schemas.openxmlformats.org/presentationml/2006/main">
  <p:tag name="KSO_WM_SLIDE_BACKGROUND_TYPE" val="general"/>
</p:tagLst>
</file>

<file path=ppt/tags/tag17.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xml><?xml version="1.0" encoding="utf-8"?>
<p:tagLst xmlns:p="http://schemas.openxmlformats.org/presentationml/2006/main">
  <p:tag name="KSO_WM_SLIDE_BACKGROUND_TYPE" val="general"/>
</p:tagLst>
</file>

<file path=ppt/tags/tag25.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xml><?xml version="1.0" encoding="utf-8"?>
<p:tagLst xmlns:p="http://schemas.openxmlformats.org/presentationml/2006/main">
  <p:tag name="KSO_WM_UNIT_IGNORE_FIXCOLOR" val="1"/>
  <p:tag name="KSO_WM_UNIT_FILL_FORE_SCHEMECOLOR_INDEX_BRIGHTNESS" val="0"/>
  <p:tag name="KSO_WM_UNIT_FILL_FORE_SCHEMECOLOR_INDEX" val="1"/>
  <p:tag name="KSO_WM_UNIT_FILL_TYPE" val="1"/>
  <p:tag name="KSO_WM_UNIT_TEXT_FILL_FORE_SCHEMECOLOR_INDEX_BRIGHTNESS" val="0"/>
  <p:tag name="KSO_WM_UNIT_TEXT_FILL_FORE_SCHEMECOLOR_INDEX" val="2"/>
  <p:tag name="KSO_WM_UNIT_TEXT_FILL_TYPE" val="1"/>
</p:tagLst>
</file>

<file path=ppt/tags/tag35.xml><?xml version="1.0" encoding="utf-8"?>
<p:tagLst xmlns:p="http://schemas.openxmlformats.org/presentationml/2006/mai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xml><?xml version="1.0" encoding="utf-8"?>
<p:tagLst xmlns:p="http://schemas.openxmlformats.org/presentationml/2006/main">
  <p:tag name="KSO_WM_SLIDE_BACKGROUND_TYPE" val="general"/>
</p:tagLst>
</file>

<file path=ppt/tags/tag41.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42.xml><?xml version="1.0" encoding="utf-8"?>
<p:tagLst xmlns:p="http://schemas.openxmlformats.org/presentationml/2006/main">
  <p:tag name="KSO_WM_SLIDE_BACKGROUND_TYPE" val="general"/>
</p:tagLst>
</file>

<file path=ppt/tags/tag43.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xml><?xml version="1.0" encoding="utf-8"?>
<p:tagLst xmlns:p="http://schemas.openxmlformats.org/presentationml/2006/main">
  <p:tag name="KSO_WM_SLIDE_BACKGROUND_TYPE" val="general"/>
</p:tagLst>
</file>

<file path=ppt/tags/tag51.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xml><?xml version="1.0" encoding="utf-8"?>
<p:tagLst xmlns:p="http://schemas.openxmlformats.org/presentationml/2006/main">
  <p:tag name="KSO_WM_SLIDE_BACKGROUND_TYPE" val="general"/>
</p:tagLst>
</file>

<file path=ppt/tags/tag58.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xml><?xml version="1.0" encoding="utf-8"?>
<p:tagLst xmlns:p="http://schemas.openxmlformats.org/presentationml/2006/main">
  <p:tag name="KSO_WM_UNIT_IGNORE_FIXCOLOR" val="1"/>
  <p:tag name="KSO_WM_UNIT_FILL_FORE_SCHEMECOLOR_INDEX_BRIGHTNESS" val="0"/>
  <p:tag name="KSO_WM_UNIT_FILL_FORE_SCHEMECOLOR_INDEX" val="1"/>
  <p:tag name="KSO_WM_UNIT_FILL_TYPE" val="1"/>
  <p:tag name="KSO_WM_UNIT_TEXT_FILL_FORE_SCHEMECOLOR_INDEX_BRIGHTNESS" val="0"/>
  <p:tag name="KSO_WM_UNIT_TEXT_FILL_FORE_SCHEMECOLOR_INDEX" val="2"/>
  <p:tag name="KSO_WM_UNIT_TEXT_FILL_TYPE" val="1"/>
</p:tagLst>
</file>

<file path=ppt/tags/tag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xml><?xml version="1.0" encoding="utf-8"?>
<p:tagLst xmlns:p="http://schemas.openxmlformats.org/presentationml/2006/main">
  <p:tag name="KSO_WM_UNIT_ISCONTENTSTITLE" val="0"/>
  <p:tag name="KSO_WM_UNIT_ISNUMDGMTITLE" val="0"/>
  <p:tag name="KSO_WM_UNIT_NOCLEAR" val="0"/>
  <p:tag name="KSO_WM_UNIT_VALUE" val="35"/>
  <p:tag name="KSO_WM_UNIT_HIGHLIGHT" val="0"/>
  <p:tag name="KSO_WM_UNIT_COMPATIBLE" val="0"/>
  <p:tag name="KSO_WM_UNIT_DIAGRAM_ISNUMVISUAL" val="0"/>
  <p:tag name="KSO_WM_UNIT_DIAGRAM_ISREFERUNIT" val="0"/>
  <p:tag name="KSO_WM_UNIT_TYPE" val="b"/>
  <p:tag name="KSO_WM_UNIT_INDEX" val="1"/>
  <p:tag name="KSO_WM_UNIT_ID" val="custom20209209_1*b*1"/>
  <p:tag name="KSO_WM_TEMPLATE_CATEGORY" val="custom"/>
  <p:tag name="KSO_WM_TEMPLATE_INDEX" val="20209209"/>
  <p:tag name="KSO_WM_UNIT_LAYERLEVEL" val="1"/>
  <p:tag name="KSO_WM_TAG_VERSION" val="1.0"/>
  <p:tag name="KSO_WM_BEAUTIFY_FLAG" val="#wm#"/>
  <p:tag name="KSO_WM_UNIT_PRESET_TEXT" val="单击此处添加副标题内容"/>
  <p:tag name="KSO_WM_UNIT_DEFAULT_FONT" val="18;24;2"/>
  <p:tag name="KSO_WM_UNIT_BLOCK" val="0"/>
  <p:tag name="KSO_WM_UNIT_DEC_AREA_ID" val="be4a1cd818224b12a03631af5ef389a8"/>
  <p:tag name="KSO_WM_CHIP_GROUPID" val="5ec2023a0ac41c4a0a525a25"/>
  <p:tag name="KSO_WM_CHIP_XID" val="5ec2023a0ac41c4a0a525a26"/>
  <p:tag name="KSO_WM_ASSEMBLE_CHIP_INDEX" val="389307415ba04dbe92184059171ffbb1"/>
  <p:tag name="KSO_WM_UNIT_TEXT_FILL_FORE_SCHEMECOLOR_INDEX_BRIGHTNESS" val="0"/>
  <p:tag name="KSO_WM_UNIT_TEXT_FILL_FORE_SCHEMECOLOR_INDEX" val="2"/>
  <p:tag name="KSO_WM_UNIT_TEXT_FILL_TYPE" val="1"/>
  <p:tag name="KSO_WM_TEMPLATE_ASSEMBLE_XID" val="5f1459018050c250ba65cdfa"/>
  <p:tag name="KSO_WM_TEMPLATE_ASSEMBLE_GROUPID" val="5f144c848050c250ba65b27d"/>
</p:tagLst>
</file>

<file path=ppt/tags/tag68.xml><?xml version="1.0" encoding="utf-8"?>
<p:tagLst xmlns:p="http://schemas.openxmlformats.org/presentationml/2006/main">
  <p:tag name="KSO_WM_UNIT_ISCONTENTSTITLE" val="0"/>
  <p:tag name="KSO_WM_UNIT_ISNUMDGMTITLE" val="0"/>
  <p:tag name="KSO_WM_UNIT_NOCLEAR" val="1"/>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custom20209209_1*a*1"/>
  <p:tag name="KSO_WM_TEMPLATE_CATEGORY" val="custom"/>
  <p:tag name="KSO_WM_TEMPLATE_INDEX" val="20209209"/>
  <p:tag name="KSO_WM_UNIT_LAYERLEVEL" val="1"/>
  <p:tag name="KSO_WM_TAG_VERSION" val="1.0"/>
  <p:tag name="KSO_WM_BEAUTIFY_FLAG" val="#wm#"/>
  <p:tag name="KSO_WM_UNIT_PRESET_TEXT" val="谢谢观看"/>
  <p:tag name="KSO_WM_UNIT_DEFAULT_FONT" val="72;88;4"/>
  <p:tag name="KSO_WM_UNIT_BLOCK" val="0"/>
  <p:tag name="KSO_WM_UNIT_DEC_AREA_ID" val="51d9cc99999a44658904d9207e0435ea"/>
  <p:tag name="KSO_WM_CHIP_GROUPID" val="5ec2023a0ac41c4a0a525a25"/>
  <p:tag name="KSO_WM_CHIP_XID" val="5ec2023a0ac41c4a0a525a26"/>
  <p:tag name="KSO_WM_ASSEMBLE_CHIP_INDEX" val="389307415ba04dbe92184059171ffbb1"/>
  <p:tag name="KSO_WM_UNIT_TEXT_FILL_FORE_SCHEMECOLOR_INDEX_BRIGHTNESS" val="0"/>
  <p:tag name="KSO_WM_UNIT_TEXT_FILL_FORE_SCHEMECOLOR_INDEX" val="2"/>
  <p:tag name="KSO_WM_UNIT_TEXT_FILL_TYPE" val="1"/>
  <p:tag name="KSO_WM_TEMPLATE_ASSEMBLE_XID" val="5f1459018050c250ba65cdfa"/>
  <p:tag name="KSO_WM_TEMPLATE_ASSEMBLE_GROUPID" val="5f144c848050c250ba65b27d"/>
</p:tagLst>
</file>

<file path=ppt/tags/tag69.xml><?xml version="1.0" encoding="utf-8"?>
<p:tagLst xmlns:p="http://schemas.openxmlformats.org/presentationml/2006/main">
  <p:tag name="KSO_WM_SLIDE_BACKGROUND_TYPE" val="general"/>
</p:tagLst>
</file>

<file path=ppt/tags/tag70.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71.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72.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73.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74.xml><?xml version="1.0" encoding="utf-8"?>
<p:tagLst xmlns:p="http://schemas.openxmlformats.org/presentationml/2006/main">
  <p:tag name="KSO_WM_SLIDE_BACKGROUND_TYPE" val="general"/>
  <p:tag name="KSO_WM_UNIT_TEXT_FILL_FORE_SCHEMECOLOR_INDEX_BRIGHTNESS" val="0"/>
  <p:tag name="KSO_WM_UNIT_TEXT_FILL_FORE_SCHEMECOLOR_INDEX" val="13"/>
  <p:tag name="KSO_WM_UNIT_TEXT_FILL_TYPE" val="1"/>
</p:tagLst>
</file>

<file path=ppt/tags/tag75.xml><?xml version="1.0" encoding="utf-8"?>
<p:tagLst xmlns:p="http://schemas.openxmlformats.org/presentationml/2006/main">
  <p:tag name="KSO_WM_SLIDE_BACKGROUND_TYPE" val="frame"/>
</p:tagLst>
</file>

<file path=ppt/tags/tag76.xml><?xml version="1.0" encoding="utf-8"?>
<p:tagLst xmlns:p="http://schemas.openxmlformats.org/presentationml/2006/main">
  <p:tag name="KSO_WM_UNIT_IGNORE_FIXCOLOR" val="1"/>
  <p:tag name="KSO_WM_UNIT_TYPE" val="i"/>
  <p:tag name="KSO_WM_UNIT_SUBTYPE" val="h"/>
  <p:tag name="KSO_WM_SLIDE_BACKGROUND_TYPE" val="frame"/>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77.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78.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79.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80.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81.xml><?xml version="1.0" encoding="utf-8"?>
<p:tagLst xmlns:p="http://schemas.openxmlformats.org/presentationml/2006/main">
  <p:tag name="KSO_WM_SLIDE_BACKGROUND_TYPE" val="frame"/>
  <p:tag name="KSO_WM_UNIT_TEXT_FILL_FORE_SCHEMECOLOR_INDEX_BRIGHTNESS" val="0"/>
  <p:tag name="KSO_WM_UNIT_TEXT_FILL_FORE_SCHEMECOLOR_INDEX" val="13"/>
  <p:tag name="KSO_WM_UNIT_TEXT_FILL_TYPE" val="1"/>
</p:tagLst>
</file>

<file path=ppt/tags/tag82.xml><?xml version="1.0" encoding="utf-8"?>
<p:tagLst xmlns:p="http://schemas.openxmlformats.org/presentationml/2006/main">
  <p:tag name="KSO_WM_SLIDE_BACKGROUND_TYPE" val="leftRight"/>
</p:tagLst>
</file>

<file path=ppt/tags/tag83.xml><?xml version="1.0" encoding="utf-8"?>
<p:tagLst xmlns:p="http://schemas.openxmlformats.org/presentationml/2006/main">
  <p:tag name="KSO_WM_UNIT_IGNORE_FIXCOLOR" val="1"/>
  <p:tag name="KSO_WM_SLIDE_BACKGROUND_TYPE" val="leftRight"/>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84.xml><?xml version="1.0" encoding="utf-8"?>
<p:tagLst xmlns:p="http://schemas.openxmlformats.org/presentationml/2006/main">
  <p:tag name="KSO_WM_UNIT_IGNORE_FIXCOLOR" val="1"/>
  <p:tag name="KSO_WM_UNIT_TYPE" val="i"/>
  <p:tag name="KSO_WM_UNIT_SUBTYPE" val="h"/>
  <p:tag name="KSO_WM_SLIDE_BACKGROUND_TYPE" val="leftRigh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85.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86.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87.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88.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89.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90.xml><?xml version="1.0" encoding="utf-8"?>
<p:tagLst xmlns:p="http://schemas.openxmlformats.org/presentationml/2006/main">
  <p:tag name="KSO_WM_SLIDE_BACKGROUND_TYPE" val="leftRight"/>
  <p:tag name="KSO_WM_UNIT_TEXT_FILL_FORE_SCHEMECOLOR_INDEX_BRIGHTNESS" val="0"/>
  <p:tag name="KSO_WM_UNIT_TEXT_FILL_FORE_SCHEMECOLOR_INDEX" val="13"/>
  <p:tag name="KSO_WM_UNIT_TEXT_FILL_TYPE" val="1"/>
</p:tagLst>
</file>

<file path=ppt/tags/tag91.xml><?xml version="1.0" encoding="utf-8"?>
<p:tagLst xmlns:p="http://schemas.openxmlformats.org/presentationml/2006/main">
  <p:tag name="KSO_WM_SLIDE_BACKGROUND_TYPE" val="topBottom"/>
</p:tagLst>
</file>

<file path=ppt/tags/tag92.xml><?xml version="1.0" encoding="utf-8"?>
<p:tagLst xmlns:p="http://schemas.openxmlformats.org/presentationml/2006/main">
  <p:tag name="KSO_WM_UNIT_IGNORE_FIXCOLOR" val="1"/>
  <p:tag name="KSO_WM_SLIDE_BACKGROUND_TYPE" val="topBottom"/>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93.xml><?xml version="1.0" encoding="utf-8"?>
<p:tagLst xmlns:p="http://schemas.openxmlformats.org/presentationml/2006/main">
  <p:tag name="KSO_WM_UNIT_IGNORE_FIXCOLOR" val="1"/>
  <p:tag name="KSO_WM_UNIT_TYPE" val="i"/>
  <p:tag name="KSO_WM_UNIT_SUBTYPE" val="h"/>
  <p:tag name="KSO_WM_SLIDE_BACKGROUND_TYPE" val="topBotto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94.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95.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96.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97.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98.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99.xml><?xml version="1.0" encoding="utf-8"?>
<p:tagLst xmlns:p="http://schemas.openxmlformats.org/presentationml/2006/main">
  <p:tag name="KSO_WM_SLIDE_BACKGROUND_TYPE" val="topBottom"/>
  <p:tag name="KSO_WM_UNIT_TEXT_FILL_FORE_SCHEMECOLOR_INDEX_BRIGHTNESS" val="0"/>
  <p:tag name="KSO_WM_UNIT_TEXT_FILL_FORE_SCHEMECOLOR_INDEX" val="13"/>
  <p:tag name="KSO_WM_UNIT_TEXT_FILL_TYPE" val="1"/>
</p:tagLst>
</file>

<file path=ppt/tags/tag100.xml><?xml version="1.0" encoding="utf-8"?>
<p:tagLst xmlns:p="http://schemas.openxmlformats.org/presentationml/2006/main">
  <p:tag name="KSO_WM_SLIDE_BACKGROUND_TYPE" val="bottomTop"/>
</p:tagLst>
</file>

<file path=ppt/tags/tag101.xml><?xml version="1.0" encoding="utf-8"?>
<p:tagLst xmlns:p="http://schemas.openxmlformats.org/presentationml/2006/main">
  <p:tag name="KSO_WM_UNIT_IGNORE_FIXCOLOR" val="1"/>
  <p:tag name="KSO_WM_SLIDE_BACKGROUND_TYPE" val="bottomTop"/>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102.xml><?xml version="1.0" encoding="utf-8"?>
<p:tagLst xmlns:p="http://schemas.openxmlformats.org/presentationml/2006/main">
  <p:tag name="KSO_WM_UNIT_IGNORE_FIXCOLOR" val="1"/>
  <p:tag name="KSO_WM_UNIT_TYPE" val="i"/>
  <p:tag name="KSO_WM_UNIT_SUBTYPE" val="h"/>
  <p:tag name="KSO_WM_SLIDE_BACKGROUND_TYPE" val="bottomTop"/>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03.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04.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05.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06.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07.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08.xml><?xml version="1.0" encoding="utf-8"?>
<p:tagLst xmlns:p="http://schemas.openxmlformats.org/presentationml/2006/main">
  <p:tag name="KSO_WM_SLIDE_BACKGROUND_TYPE" val="bottomTop"/>
  <p:tag name="KSO_WM_UNIT_TEXT_FILL_FORE_SCHEMECOLOR_INDEX_BRIGHTNESS" val="0"/>
  <p:tag name="KSO_WM_UNIT_TEXT_FILL_FORE_SCHEMECOLOR_INDEX" val="13"/>
  <p:tag name="KSO_WM_UNIT_TEXT_FILL_TYPE" val="1"/>
</p:tagLst>
</file>

<file path=ppt/tags/tag109.xml><?xml version="1.0" encoding="utf-8"?>
<p:tagLst xmlns:p="http://schemas.openxmlformats.org/presentationml/2006/main">
  <p:tag name="KSO_WM_SLIDE_BACKGROUND_TYPE" val="navigation"/>
</p:tagLst>
</file>

<file path=ppt/tags/tag110.xml><?xml version="1.0" encoding="utf-8"?>
<p:tagLst xmlns:p="http://schemas.openxmlformats.org/presentationml/2006/main">
  <p:tag name="KSO_WM_UNIT_IGNORE_FIXCOLOR" val="1"/>
  <p:tag name="KSO_WM_SLIDE_BACKGROUND_TYPE" val="navigation"/>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Lst>
</file>

<file path=ppt/tags/tag111.xml><?xml version="1.0" encoding="utf-8"?>
<p:tagLst xmlns:p="http://schemas.openxmlformats.org/presentationml/2006/main">
  <p:tag name="KSO_WM_UNIT_IGNORE_FIXCOLOR" val="1"/>
  <p:tag name="KSO_WM_UNIT_TYPE" val="i"/>
  <p:tag name="KSO_WM_UNIT_SUBTYPE" val="h"/>
  <p:tag name="KSO_WM_SLIDE_BACKGROUND_TYPE" val="navigation"/>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12.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13.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14.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15.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16.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17.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18.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19.xml><?xml version="1.0" encoding="utf-8"?>
<p:tagLst xmlns:p="http://schemas.openxmlformats.org/presentationml/2006/main">
  <p:tag name="KSO_WM_SLIDE_BACKGROUND_TYPE" val="navigation"/>
  <p:tag name="KSO_WM_UNIT_TEXT_FILL_FORE_SCHEMECOLOR_INDEX_BRIGHTNESS" val="0"/>
  <p:tag name="KSO_WM_UNIT_TEXT_FILL_FORE_SCHEMECOLOR_INDEX" val="13"/>
  <p:tag name="KSO_WM_UNIT_TEXT_FILL_TYPE" val="1"/>
</p:tagLst>
</file>

<file path=ppt/tags/tag120.xml><?xml version="1.0" encoding="utf-8"?>
<p:tagLst xmlns:p="http://schemas.openxmlformats.org/presentationml/2006/main">
  <p:tag name="KSO_WM_SLIDE_BACKGROUND_TYPE" val="belt"/>
</p:tagLst>
</file>

<file path=ppt/tags/tag121.xml><?xml version="1.0" encoding="utf-8"?>
<p:tagLst xmlns:p="http://schemas.openxmlformats.org/presentationml/2006/main">
  <p:tag name="KSO_WM_UNIT_IGNORE_FIXCOLOR" val="1"/>
  <p:tag name="KSO_WM_UNIT_TYPE" val="i"/>
  <p:tag name="KSO_WM_UNIT_SUBTYPE" val="h"/>
  <p:tag name="KSO_WM_SLIDE_BACKGROUND_TYPE" val="belt"/>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122.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23.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24.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25.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26.xml><?xml version="1.0" encoding="utf-8"?>
<p:tagLst xmlns:p="http://schemas.openxmlformats.org/presentationml/2006/main">
  <p:tag name="KSO_WM_SLIDE_BACKGROUND_TYPE" val="belt"/>
  <p:tag name="KSO_WM_UNIT_TEXT_FILL_FORE_SCHEMECOLOR_INDEX_BRIGHTNESS" val="0"/>
  <p:tag name="KSO_WM_UNIT_TEXT_FILL_FORE_SCHEMECOLOR_INDEX" val="13"/>
  <p:tag name="KSO_WM_UNIT_TEXT_FILL_TYPE" val="1"/>
</p:tagLst>
</file>

<file path=ppt/tags/tag127.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TEMPLATE_CATEGORY" val="custom"/>
  <p:tag name="KSO_WM_TEMPLATE_INDEX" val="20209209"/>
</p:tagLst>
</file>

<file path=ppt/tags/tag128.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TEMPLATE_CATEGORY" val="custom"/>
  <p:tag name="KSO_WM_TEMPLATE_INDEX" val="20209209"/>
</p:tagLst>
</file>

<file path=ppt/tags/tag1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2.xml><?xml version="1.0" encoding="utf-8"?>
<p:tagLst xmlns:p="http://schemas.openxmlformats.org/presentationml/2006/main">
  <p:tag name="KSO_WM_BEAUTIFY_FLAG" val="#wm#"/>
  <p:tag name="KSO_WM_TAG_VERSION" val="1.0"/>
  <p:tag name="KSO_WM_TEMPLATE_CATEGORY" val="custom"/>
  <p:tag name="KSO_WM_TEMPLATE_INDEX" val="20209209"/>
</p:tagLst>
</file>

<file path=ppt/tags/tag133.xml><?xml version="1.0" encoding="utf-8"?>
<p:tagLst xmlns:p="http://schemas.openxmlformats.org/presentationml/2006/main">
  <p:tag name="KSO_WM_CHIP_INFOS" val="{&quot;layout_type&quot;:&quot;formiddle3&quot;,&quot;slide_type&quot;:[&quot;title&quot;],&quot;aspect_ratio&quot;:&quot;16:9&quot;}"/>
  <p:tag name="KSO_WM_CHIP_XID" val="5ebe041a0ac41c4a0a52557e"/>
  <p:tag name="KSO_WM_CHIP_FILLPROP" val="[[{&quot;fill_id&quot;:&quot;0fc8cb0b5be24332a6c5a6db9e174d8a&quot;,&quot;fill_align&quot;:&quot;cm&quot;,&quot;text_align&quot;:&quot;cm&quot;,&quot;text_direction&quot;:&quot;horizontal&quot;,&quot;chip_types&quot;:[&quot;text&quot;,&quot;header&quot;]}]]"/>
  <p:tag name="KSO_WM_SLIDE_ID" val="custom20209209_1"/>
  <p:tag name="KSO_WM_TEMPLATE_SUBCATEGORY" val="21"/>
  <p:tag name="KSO_WM_TEMPLATE_MASTER_TYPE" val="1"/>
  <p:tag name="KSO_WM_TEMPLATE_COLOR_TYPE" val="1"/>
  <p:tag name="KSO_WM_SLIDE_TYPE" val="title"/>
  <p:tag name="KSO_WM_SLIDE_SUBTYPE" val="pureTxt"/>
  <p:tag name="KSO_WM_SLIDE_ITEM_CNT" val="0"/>
  <p:tag name="KSO_WM_SLIDE_INDEX" val="1"/>
  <p:tag name="KSO_WM_SLIDE_SIZE" val="700*380"/>
  <p:tag name="KSO_WM_SLIDE_POSITION" val="130*79"/>
  <p:tag name="KSO_WM_TAG_VERSION" val="1.0"/>
  <p:tag name="KSO_WM_BEAUTIFY_FLAG" val="#wm#"/>
  <p:tag name="KSO_WM_TEMPLATE_CATEGORY" val="custom"/>
  <p:tag name="KSO_WM_TEMPLATE_INDEX" val="20209209"/>
  <p:tag name="KSO_WM_SLIDE_LAYOUT" val="a_b"/>
  <p:tag name="KSO_WM_SLIDE_LAYOUT_CNT" val="1_1"/>
  <p:tag name="KSO_WM_CHIP_GROUPID" val="5ebf6661ddc3daf3fef3f760"/>
  <p:tag name="KSO_WM_SLIDE_LAYOUT_INFO" val="{&quot;id&quot;:&quot;2020-07-19T22:31:30&quot;,&quot;maxSize&quot;:{&quot;size1&quot;:64.51755664966724},&quot;minSize&quot;:{&quot;size1&quot;:45.51755664966724},&quot;normalSize&quot;:{&quot;size1&quot;:64.51755664966724},&quot;subLayout&quot;:[{&quot;id&quot;:&quot;2020-07-19T22:31:30&quot;,&quot;margin&quot;:{&quot;bottom&quot;:0.0924234613776207,&quot;left&quot;:4.587099075317383,&quot;right&quot;:4.579830646514893,&quot;top&quot;:6.754809856414795},&quot;type&quot;:0},{&quot;id&quot;:&quot;2020-07-19T22:31:30&quot;,&quot;margin&quot;:{&quot;bottom&quot;:4.285370826721191,&quot;left&quot;:4.587099075317383,&quot;right&quot;:4.579830646514893,&quot;top&quot;:0.7260209918022156},&quot;type&quot;:0}],&quot;type&quot;:0}"/>
  <p:tag name="KSO_WM_SLIDE_BK_DARK_LIGHT" val="2"/>
  <p:tag name="KSO_WM_SLIDE_BACKGROUND_TYPE" val="general"/>
  <p:tag name="KSO_WM_SLIDE_SUPPORT_FEATURE_TYPE" val="0"/>
  <p:tag name="KSO_WM_TEMPLATE_MASTER_THUMB_INDEX" val="13"/>
  <p:tag name="KSO_WM_TEMPLATE_ASSEMBLE_XID" val="5f1459018050c250ba65cddc"/>
  <p:tag name="KSO_WM_TEMPLATE_ASSEMBLE_GROUPID" val="5f144c848050c250ba65b27d"/>
  <p:tag name="KSO_WM_TEMPLATE_THUMBS_INDEX" val="1、6、7、8、9、39"/>
</p:tagLst>
</file>

<file path=ppt/tags/tag134.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custom20209209_5*a*1"/>
  <p:tag name="KSO_WM_TEMPLATE_CATEGORY" val="custom"/>
  <p:tag name="KSO_WM_TEMPLATE_INDEX" val="20209209"/>
  <p:tag name="KSO_WM_UNIT_LAYERLEVEL" val="1"/>
  <p:tag name="KSO_WM_TAG_VERSION" val="1.0"/>
  <p:tag name="KSO_WM_BEAUTIFY_FLAG" val="#wm#"/>
  <p:tag name="KSO_WM_CHIP_GROUPID" val="5ec7ae378193540dcf6eab6a"/>
  <p:tag name="KSO_WM_CHIP_XID" val="5ec7ae378193540dcf6eab6b"/>
  <p:tag name="KSO_WM_UNIT_DEC_AREA_ID" val="321c507524004735b2d04125eb05a12d"/>
  <p:tag name="KSO_WM_ASSEMBLE_CHIP_INDEX" val="8683ad5d162b47db944c634d737f09c9"/>
  <p:tag name="KSO_WM_UNIT_TEXT_FILL_FORE_SCHEMECOLOR_INDEX_BRIGHTNESS" val="0"/>
  <p:tag name="KSO_WM_UNIT_TEXT_FILL_FORE_SCHEMECOLOR_INDEX" val="5"/>
  <p:tag name="KSO_WM_UNIT_TEXT_FILL_TYPE" val="1"/>
</p:tagLst>
</file>

<file path=ppt/tags/tag135.xml><?xml version="1.0" encoding="utf-8"?>
<p:tagLst xmlns:p="http://schemas.openxmlformats.org/presentationml/2006/main">
  <p:tag name="KSO_WM_UNIT_COLOR_SCHEME_SHAPE_ID" val="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custom20209209_5*l_h_i*1_5_1"/>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2"/>
  <p:tag name="KSO_WM_UNIT_USESOURCEFORMAT_APPLY" val="1"/>
  <p:tag name="KSO_WM_DIAGRAM_VIRTUALLY_FRAME" val="{&quot;height&quot;:398.70551181102365,&quot;left&quot;:409.6520472440945,&quot;top&quot;:87.64716535433071,&quot;width&quot;:563.2743307086614}"/>
</p:tagLst>
</file>

<file path=ppt/tags/tag136.xml><?xml version="1.0" encoding="utf-8"?>
<p:tagLst xmlns:p="http://schemas.openxmlformats.org/presentationml/2006/main">
  <p:tag name="KSO_WM_UNIT_COLOR_SCHEME_SHAPE_ID" val="23"/>
  <p:tag name="KSO_WM_UNIT_COLOR_SCHEME_PARENT_PAGE" val="0_3"/>
  <p:tag name="KSO_WM_UNIT_ISCONTENTSTITLE" val="0"/>
  <p:tag name="KSO_WM_UNIT_ISNUMDGM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l1-1"/>
  <p:tag name="KSO_WM_UNIT_TYPE" val="l_h_a"/>
  <p:tag name="KSO_WM_UNIT_INDEX" val="1_5_1"/>
  <p:tag name="KSO_WM_UNIT_ID" val="custom20209209_5*l_h_a*1_5_1"/>
  <p:tag name="KSO_WM_TEMPLATE_CATEGORY" val="custom"/>
  <p:tag name="KSO_WM_TEMPLATE_INDEX" val="20209209"/>
  <p:tag name="KSO_WM_UNIT_LAYERLEVEL" val="1_1_1"/>
  <p:tag name="KSO_WM_TAG_VERSION" val="1.0"/>
  <p:tag name="KSO_WM_BEAUTIFY_FLAG" val="#wm#"/>
  <p:tag name="KSO_WM_UNIT_PRESET_TEXT" val="单击此处添加标题"/>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15"/>
  <p:tag name="KSO_WM_UNIT_TEXT_FILL_FORE_SCHEMECOLOR_INDEX" val="13"/>
  <p:tag name="KSO_WM_UNIT_TEXT_FILL_TYPE" val="1"/>
  <p:tag name="KSO_WM_UNIT_USESOURCEFORMAT_APPLY" val="1"/>
  <p:tag name="KSO_WM_DIAGRAM_VIRTUALLY_FRAME" val="{&quot;height&quot;:398.70551181102365,&quot;left&quot;:409.6520472440945,&quot;top&quot;:87.64716535433071,&quot;width&quot;:563.2743307086614}"/>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2"/>
  <p:tag name="KSO_WM_UNIT_ID" val="custom20209209_5*l_h_i*1_5_2"/>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
  <p:tag name="KSO_WM_UNIT_TEXT_FILL_FORE_SCHEMECOLOR_INDEX" val="14"/>
  <p:tag name="KSO_WM_UNIT_TEXT_FILL_TYPE" val="1"/>
  <p:tag name="KSO_WM_UNIT_VALUE" val="1"/>
  <p:tag name="KSO_WM_UNIT_USESOURCEFORMAT_APPLY" val="1"/>
  <p:tag name="KSO_WM_DIAGRAM_VIRTUALLY_FRAME" val="{&quot;height&quot;:398.70551181102365,&quot;left&quot;:409.6520472440945,&quot;top&quot;:87.64716535433071,&quot;width&quot;:563.2743307086614}"/>
</p:tagLst>
</file>

<file path=ppt/tags/tag138.xml><?xml version="1.0" encoding="utf-8"?>
<p:tagLst xmlns:p="http://schemas.openxmlformats.org/presentationml/2006/main">
  <p:tag name="KSO_WM_UNIT_COLOR_SCHEME_SHAPE_ID" val="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custom20209209_5*l_h_i*1_4_1"/>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 name="KSO_WM_UNIT_VALUE" val="12"/>
  <p:tag name="KSO_WM_UNIT_USESOURCEFORMAT_APPLY" val="1"/>
  <p:tag name="KSO_WM_DIAGRAM_VIRTUALLY_FRAME" val="{&quot;height&quot;:398.70551181102365,&quot;left&quot;:409.6520472440945,&quot;top&quot;:87.64716535433071,&quot;width&quot;:563.2743307086614}"/>
</p:tagLst>
</file>

<file path=ppt/tags/tag139.xml><?xml version="1.0" encoding="utf-8"?>
<p:tagLst xmlns:p="http://schemas.openxmlformats.org/presentationml/2006/main">
  <p:tag name="KSO_WM_UNIT_COLOR_SCHEME_SHAPE_ID" val="23"/>
  <p:tag name="KSO_WM_UNIT_COLOR_SCHEME_PARENT_PAGE" val="0_3"/>
  <p:tag name="KSO_WM_UNIT_ISCONTENTSTITLE" val="0"/>
  <p:tag name="KSO_WM_UNIT_ISNUMDGM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custom20209209_5*l_h_a*1_4_1"/>
  <p:tag name="KSO_WM_TEMPLATE_CATEGORY" val="custom"/>
  <p:tag name="KSO_WM_TEMPLATE_INDEX" val="20209209"/>
  <p:tag name="KSO_WM_UNIT_LAYERLEVEL" val="1_1_1"/>
  <p:tag name="KSO_WM_TAG_VERSION" val="1.0"/>
  <p:tag name="KSO_WM_BEAUTIFY_FLAG" val="#wm#"/>
  <p:tag name="KSO_WM_UNIT_PRESET_TEXT" val="单击此处添加标题"/>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15"/>
  <p:tag name="KSO_WM_UNIT_TEXT_FILL_FORE_SCHEMECOLOR_INDEX" val="13"/>
  <p:tag name="KSO_WM_UNIT_TEXT_FILL_TYPE" val="1"/>
  <p:tag name="KSO_WM_UNIT_USESOURCEFORMAT_APPLY" val="1"/>
  <p:tag name="KSO_WM_DIAGRAM_VIRTUALLY_FRAME" val="{&quot;height&quot;:398.70551181102365,&quot;left&quot;:409.6520472440945,&quot;top&quot;:87.64716535433071,&quot;width&quot;:563.2743307086614}"/>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custom20209209_5*l_h_i*1_4_2"/>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
  <p:tag name="KSO_WM_UNIT_TEXT_FILL_FORE_SCHEMECOLOR_INDEX" val="14"/>
  <p:tag name="KSO_WM_UNIT_TEXT_FILL_TYPE" val="1"/>
  <p:tag name="KSO_WM_UNIT_VALUE" val="1"/>
  <p:tag name="KSO_WM_UNIT_USESOURCEFORMAT_APPLY" val="1"/>
  <p:tag name="KSO_WM_DIAGRAM_VIRTUALLY_FRAME" val="{&quot;height&quot;:398.70551181102365,&quot;left&quot;:409.6520472440945,&quot;top&quot;:87.64716535433071,&quot;width&quot;:563.2743307086614}"/>
</p:tagLst>
</file>

<file path=ppt/tags/tag141.xml><?xml version="1.0" encoding="utf-8"?>
<p:tagLst xmlns:p="http://schemas.openxmlformats.org/presentationml/2006/main">
  <p:tag name="KSO_WM_UNIT_COLOR_SCHEME_SHAPE_ID" val="1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9209_5*l_h_i*1_3_1"/>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2"/>
  <p:tag name="KSO_WM_UNIT_USESOURCEFORMAT_APPLY" val="1"/>
  <p:tag name="KSO_WM_DIAGRAM_VIRTUALLY_FRAME" val="{&quot;height&quot;:398.70551181102365,&quot;left&quot;:409.6520472440945,&quot;top&quot;:87.64716535433071,&quot;width&quot;:563.2743307086614}"/>
</p:tagLst>
</file>

<file path=ppt/tags/tag142.xml><?xml version="1.0" encoding="utf-8"?>
<p:tagLst xmlns:p="http://schemas.openxmlformats.org/presentationml/2006/main">
  <p:tag name="KSO_WM_UNIT_COLOR_SCHEME_SHAPE_ID" val="21"/>
  <p:tag name="KSO_WM_UNIT_COLOR_SCHEME_PARENT_PAGE" val="0_3"/>
  <p:tag name="KSO_WM_UNIT_ISCONTENTSTITLE" val="0"/>
  <p:tag name="KSO_WM_UNIT_ISNUMDGM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custom20209209_5*l_h_a*1_3_1"/>
  <p:tag name="KSO_WM_TEMPLATE_CATEGORY" val="custom"/>
  <p:tag name="KSO_WM_TEMPLATE_INDEX" val="20209209"/>
  <p:tag name="KSO_WM_UNIT_LAYERLEVEL" val="1_1_1"/>
  <p:tag name="KSO_WM_TAG_VERSION" val="1.0"/>
  <p:tag name="KSO_WM_BEAUTIFY_FLAG" val="#wm#"/>
  <p:tag name="KSO_WM_UNIT_PRESET_TEXT" val="单击此处添加标题"/>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15"/>
  <p:tag name="KSO_WM_UNIT_TEXT_FILL_FORE_SCHEMECOLOR_INDEX" val="13"/>
  <p:tag name="KSO_WM_UNIT_TEXT_FILL_TYPE" val="1"/>
  <p:tag name="KSO_WM_UNIT_USESOURCEFORMAT_APPLY" val="1"/>
  <p:tag name="KSO_WM_DIAGRAM_VIRTUALLY_FRAME" val="{&quot;height&quot;:398.70551181102365,&quot;left&quot;:409.6520472440945,&quot;top&quot;:87.64716535433071,&quot;width&quot;:563.2743307086614}"/>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custom20209209_5*l_h_i*1_3_2"/>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
  <p:tag name="KSO_WM_UNIT_TEXT_FILL_FORE_SCHEMECOLOR_INDEX" val="14"/>
  <p:tag name="KSO_WM_UNIT_TEXT_FILL_TYPE" val="1"/>
  <p:tag name="KSO_WM_UNIT_VALUE" val="1"/>
  <p:tag name="KSO_WM_UNIT_USESOURCEFORMAT_APPLY" val="1"/>
  <p:tag name="KSO_WM_DIAGRAM_VIRTUALLY_FRAME" val="{&quot;height&quot;:398.70551181102365,&quot;left&quot;:409.6520472440945,&quot;top&quot;:87.64716535433071,&quot;width&quot;:563.2743307086614}"/>
</p:tagLst>
</file>

<file path=ppt/tags/tag144.xml><?xml version="1.0" encoding="utf-8"?>
<p:tagLst xmlns:p="http://schemas.openxmlformats.org/presentationml/2006/main">
  <p:tag name="KSO_WM_UNIT_COLOR_SCHEME_SHAPE_ID" val="13"/>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9209_5*l_h_i*1_2_1"/>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4"/>
  <p:tag name="KSO_WM_UNIT_TEXT_FILL_TYPE" val="1"/>
  <p:tag name="KSO_WM_UNIT_VALUE" val="12"/>
  <p:tag name="KSO_WM_UNIT_USESOURCEFORMAT_APPLY" val="1"/>
  <p:tag name="KSO_WM_DIAGRAM_VIRTUALLY_FRAME" val="{&quot;height&quot;:398.70551181102365,&quot;left&quot;:409.6520472440945,&quot;top&quot;:87.64716535433071,&quot;width&quot;:563.2743307086614}"/>
</p:tagLst>
</file>

<file path=ppt/tags/tag145.xml><?xml version="1.0" encoding="utf-8"?>
<p:tagLst xmlns:p="http://schemas.openxmlformats.org/presentationml/2006/main">
  <p:tag name="KSO_WM_UNIT_COLOR_SCHEME_SHAPE_ID" val="19"/>
  <p:tag name="KSO_WM_UNIT_COLOR_SCHEME_PARENT_PAGE" val="0_3"/>
  <p:tag name="KSO_WM_UNIT_ISCONTENTSTITLE" val="0"/>
  <p:tag name="KSO_WM_UNIT_ISNUMDGM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custom20209209_5*l_h_a*1_2_1"/>
  <p:tag name="KSO_WM_TEMPLATE_CATEGORY" val="custom"/>
  <p:tag name="KSO_WM_TEMPLATE_INDEX" val="20209209"/>
  <p:tag name="KSO_WM_UNIT_LAYERLEVEL" val="1_1_1"/>
  <p:tag name="KSO_WM_TAG_VERSION" val="1.0"/>
  <p:tag name="KSO_WM_BEAUTIFY_FLAG" val="#wm#"/>
  <p:tag name="KSO_WM_UNIT_PRESET_TEXT" val="单击此处添加标题"/>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15"/>
  <p:tag name="KSO_WM_UNIT_TEXT_FILL_FORE_SCHEMECOLOR_INDEX" val="13"/>
  <p:tag name="KSO_WM_UNIT_TEXT_FILL_TYPE" val="1"/>
  <p:tag name="KSO_WM_UNIT_USESOURCEFORMAT_APPLY" val="1"/>
  <p:tag name="KSO_WM_DIAGRAM_VIRTUALLY_FRAME" val="{&quot;height&quot;:398.70551181102365,&quot;left&quot;:409.6520472440945,&quot;top&quot;:87.64716535433071,&quot;width&quot;:563.2743307086614}"/>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custom20209209_5*l_h_i*1_2_2"/>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
  <p:tag name="KSO_WM_UNIT_TEXT_FILL_FORE_SCHEMECOLOR_INDEX" val="14"/>
  <p:tag name="KSO_WM_UNIT_TEXT_FILL_TYPE" val="1"/>
  <p:tag name="KSO_WM_UNIT_VALUE" val="1"/>
  <p:tag name="KSO_WM_UNIT_USESOURCEFORMAT_APPLY" val="1"/>
  <p:tag name="KSO_WM_DIAGRAM_VIRTUALLY_FRAME" val="{&quot;height&quot;:398.70551181102365,&quot;left&quot;:409.6520472440945,&quot;top&quot;:87.64716535433071,&quot;width&quot;:563.2743307086614}"/>
</p:tagLst>
</file>

<file path=ppt/tags/tag147.xml><?xml version="1.0" encoding="utf-8"?>
<p:tagLst xmlns:p="http://schemas.openxmlformats.org/presentationml/2006/main">
  <p:tag name="KSO_WM_UNIT_COLOR_SCHEME_SHAPE_ID" val="15"/>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9209_5*l_h_i*1_1_1"/>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2"/>
  <p:tag name="KSO_WM_UNIT_USESOURCEFORMAT_APPLY" val="1"/>
  <p:tag name="KSO_WM_DIAGRAM_VIRTUALLY_FRAME" val="{&quot;height&quot;:398.70551181102365,&quot;left&quot;:409.6520472440945,&quot;top&quot;:87.64716535433071,&quot;width&quot;:563.2743307086614}"/>
</p:tagLst>
</file>

<file path=ppt/tags/tag148.xml><?xml version="1.0" encoding="utf-8"?>
<p:tagLst xmlns:p="http://schemas.openxmlformats.org/presentationml/2006/main">
  <p:tag name="KSO_WM_UNIT_COLOR_SCHEME_SHAPE_ID" val="17"/>
  <p:tag name="KSO_WM_UNIT_COLOR_SCHEME_PARENT_PAGE" val="0_3"/>
  <p:tag name="KSO_WM_UNIT_ISCONTENTSTITLE" val="0"/>
  <p:tag name="KSO_WM_UNIT_ISNUMDGMTITLE" val="0"/>
  <p:tag name="KSO_WM_UNIT_NOCLEAR" val="0"/>
  <p:tag name="KSO_WM_UNIT_VALUE" val="21"/>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custom20209209_5*l_h_a*1_1_1"/>
  <p:tag name="KSO_WM_TEMPLATE_CATEGORY" val="custom"/>
  <p:tag name="KSO_WM_TEMPLATE_INDEX" val="20209209"/>
  <p:tag name="KSO_WM_UNIT_LAYERLEVEL" val="1_1_1"/>
  <p:tag name="KSO_WM_TAG_VERSION" val="1.0"/>
  <p:tag name="KSO_WM_BEAUTIFY_FLAG" val="#wm#"/>
  <p:tag name="KSO_WM_UNIT_PRESET_TEXT" val="单击此处添加标题"/>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15"/>
  <p:tag name="KSO_WM_UNIT_TEXT_FILL_FORE_SCHEMECOLOR_INDEX" val="13"/>
  <p:tag name="KSO_WM_UNIT_TEXT_FILL_TYPE" val="1"/>
  <p:tag name="KSO_WM_UNIT_USESOURCEFORMAT_APPLY" val="1"/>
  <p:tag name="KSO_WM_DIAGRAM_VIRTUALLY_FRAME" val="{&quot;height&quot;:398.70551181102365,&quot;left&quot;:409.6520472440945,&quot;top&quot;:87.64716535433071,&quot;width&quot;:563.2743307086614}"/>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custom20209209_5*l_h_i*1_1_2"/>
  <p:tag name="KSO_WM_TEMPLATE_CATEGORY" val="custom"/>
  <p:tag name="KSO_WM_TEMPLATE_INDEX" val="20209209"/>
  <p:tag name="KSO_WM_UNIT_LAYERLEVEL" val="1_1_1"/>
  <p:tag name="KSO_WM_TAG_VERSION" val="1.0"/>
  <p:tag name="KSO_WM_BEAUTIFY_FLAG" val="#wm#"/>
  <p:tag name="KSO_WM_CHIP_GROUPID" val="5ec78d498193540dcf6ea755"/>
  <p:tag name="KSO_WM_CHIP_XID" val="5ec78d498193540dcf6ea759"/>
  <p:tag name="KSO_WM_UNIT_DEC_AREA_ID" val="d444e40ae6194df3ba2021549887a4b1"/>
  <p:tag name="KSO_WM_ASSEMBLE_CHIP_INDEX" val="608b83308e214453983d471b6987bf90"/>
  <p:tag name="KSO_WM_UNIT_TEXT_FILL_FORE_SCHEMECOLOR_INDEX_BRIGHTNESS" val="0"/>
  <p:tag name="KSO_WM_UNIT_TEXT_FILL_FORE_SCHEMECOLOR_INDEX" val="14"/>
  <p:tag name="KSO_WM_UNIT_TEXT_FILL_TYPE" val="1"/>
  <p:tag name="KSO_WM_UNIT_VALUE" val="1"/>
  <p:tag name="KSO_WM_UNIT_USESOURCEFORMAT_APPLY" val="1"/>
  <p:tag name="KSO_WM_DIAGRAM_VIRTUALLY_FRAME" val="{&quot;height&quot;:398.70551181102365,&quot;left&quot;:409.6520472440945,&quot;top&quot;:87.64716535433071,&quot;width&quot;:563.2743307086614}"/>
</p:tagLst>
</file>

<file path=ppt/tags/tag150.xml><?xml version="1.0" encoding="utf-8"?>
<p:tagLst xmlns:p="http://schemas.openxmlformats.org/presentationml/2006/main">
  <p:tag name="KSO_WM_CHIP_INFOS" val="{&quot;layout_type&quot;:&quot;forrightpic2&quot;,&quot;slide_type&quot;:[&quot;contents&quot;],&quot;aspect_ratio&quot;:&quot;16:9&quot;}"/>
  <p:tag name="KSO_WM_CHIP_XID" val="5ebe041a0ac41c4a0a52558b"/>
  <p:tag name="KSO_WM_CHIP_FILLPROP" val="[[{&quot;fill_id&quot;:&quot;01c068605440453fbccf0ae1d0d84b16&quot;,&quot;fill_align&quot;:&quot;cm&quot;,&quot;text_align&quot;:&quot;cm&quot;,&quot;text_direction&quot;:&quot;horizontal&quot;,&quot;chip_types&quot;:[&quot;catalogtitle&quot;]},{&quot;fill_id&quot;:&quot;1a063a3cfcea42b1b1b6ce1e6d29d7f0&quot;,&quot;fill_align&quot;:&quot;cm&quot;,&quot;text_align&quot;:&quot;lm&quot;,&quot;text_direction&quot;:&quot;horizontal&quot;,&quot;chip_types&quot;:[&quot;diagram&quot;]}]]"/>
  <p:tag name="KSO_WM_SLIDE_ID" val="custom20209209_5"/>
  <p:tag name="KSO_WM_TEMPLATE_SUBCATEGORY" val="21"/>
  <p:tag name="KSO_WM_TEMPLATE_MASTER_TYPE" val="1"/>
  <p:tag name="KSO_WM_TEMPLATE_COLOR_TYPE" val="1"/>
  <p:tag name="KSO_WM_SLIDE_TYPE" val="contents"/>
  <p:tag name="KSO_WM_SLIDE_SUBTYPE" val="diag"/>
  <p:tag name="KSO_WM_SLIDE_ITEM_CNT" val="5"/>
  <p:tag name="KSO_WM_SLIDE_INDEX" val="5"/>
  <p:tag name="KSO_WM_SLIDE_SIZE" val="864*252"/>
  <p:tag name="KSO_WM_SLIDE_POSITION" val="48*143"/>
  <p:tag name="KSO_WM_TAG_VERSION" val="1.0"/>
  <p:tag name="KSO_WM_BEAUTIFY_FLAG" val="#wm#"/>
  <p:tag name="KSO_WM_TEMPLATE_CATEGORY" val="custom"/>
  <p:tag name="KSO_WM_TEMPLATE_INDEX" val="20209209"/>
  <p:tag name="KSO_WM_SLIDE_LAYOUT" val="a_l"/>
  <p:tag name="KSO_WM_SLIDE_LAYOUT_CNT" val="1_1"/>
  <p:tag name="KSO_WM_SLIDE_BACKGROUND" val="[&quot;general&quot;]"/>
  <p:tag name="KSO_WM_SLIDE_RATIO" val="1.777778"/>
  <p:tag name="KSO_WM_CHIP_GROUPID" val="5ebf6661ddc3daf3fef3f760"/>
  <p:tag name="KSO_WM_SLIDE_BK_DARK_LIGHT" val="2"/>
  <p:tag name="KSO_WM_SLIDE_BACKGROUND_TYPE" val="general"/>
  <p:tag name="KSO_WM_DIAGRAM_GROUP_CODE" val="l1-1"/>
  <p:tag name="KSO_WM_SLIDE_DIAGTYPE" val="l"/>
  <p:tag name="KSO_WM_SLIDE_SUPPORT_FEATURE_TYPE" val="0"/>
  <p:tag name="KSO_WM_TEMPLATE_ASSEMBLE_XID" val="5f1459018050c250ba65ce8e"/>
  <p:tag name="KSO_WM_TEMPLATE_ASSEMBLE_GROUPID" val="5f144c848050c250ba65b27d"/>
</p:tagLst>
</file>

<file path=ppt/tags/tag151.xml><?xml version="1.0" encoding="utf-8"?>
<p:tagLst xmlns:p="http://schemas.openxmlformats.org/presentationml/2006/main">
  <p:tag name="KSO_WM_UNIT_DEFAULT_FONT" val="8;36;2"/>
  <p:tag name="KSO_WM_UNIT_BLOCK" val="0"/>
  <p:tag name="KSO_WM_UNIT_ISCONTENTSTITLE" val="0"/>
  <p:tag name="KSO_WM_UNIT_ISNUMDGMTITLE" val="0"/>
  <p:tag name="KSO_WM_UNIT_PRESET_TEXT" val="单击此处添加大标题内容"/>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9209_7*a*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15"/>
  <p:tag name="KSO_WM_UNIT_TEXT_FILL_FORE_SCHEMECOLOR_INDEX" val="13"/>
  <p:tag name="KSO_WM_UNIT_TEXT_FILL_TYPE" val="1"/>
</p:tagLst>
</file>

<file path=ppt/tags/tag152.xml><?xml version="1.0" encoding="utf-8"?>
<p:tagLst xmlns:p="http://schemas.openxmlformats.org/presentationml/2006/main">
  <p:tag name="KSO_WM_UNIT_DEFAULT_FONT" val="40;54;4"/>
  <p:tag name="KSO_WM_UNIT_BLOCK" val="0"/>
  <p:tag name="KSO_WM_UNIT_SM_LIMIT_TYPE" val="0"/>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9209_7*e*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153.xml><?xml version="1.0" encoding="utf-8"?>
<p:tagLst xmlns:p="http://schemas.openxmlformats.org/presentationml/2006/main">
  <p:tag name="KSO_WM_BEAUTIFY_FLAG" val="#wm#"/>
  <p:tag name="KSO_WM_TEMPLATE_CATEGORY" val="custom"/>
  <p:tag name="KSO_WM_TEMPLATE_INDEX" val="2020920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920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07-19T22:34:36&quot;,&quot;maxSize&quot;:{&quot;size1&quot;:56.907875795717594},&quot;minSize&quot;:{&quot;size1&quot;:47.507875795717595},&quot;normalSize&quot;:{&quot;size1&quot;:52.007875795717595},&quot;subLayout&quot;:[{&quot;id&quot;:&quot;2020-07-19T22:34:36&quot;,&quot;margin&quot;:{&quot;bottom&quot;:0.4071972966194153,&quot;left&quot;:13.405664443969727,&quot;right&quot;:1.4110023975372314,&quot;top&quot;:4.164538860321045},&quot;type&quot;:0},{&quot;id&quot;:&quot;2020-07-19T22:34:36&quot;,&quot;margin&quot;:{&quot;bottom&quot;:4.164544105529785,&quot;left&quot;:13.405664443969727,&quot;right&quot;:1.4110023975372314,&quot;top&quot;:0.14137211441993713},&quot;type&quot;:0}],&quot;type&quot;:0}"/>
  <p:tag name="KSO_WM_SLIDE_BK_DARK_LIGHT" val="2"/>
  <p:tag name="KSO_WM_SLIDE_BACKGROUND_TYPE" val="general"/>
  <p:tag name="KSO_WM_SLIDE_SUPPORT_FEATURE_TYPE" val="0"/>
  <p:tag name="KSO_WM_TEMPLATE_ASSEMBLE_XID" val="5f1459018050c250ba65ce47"/>
  <p:tag name="KSO_WM_TEMPLATE_ASSEMBLE_GROUPID" val="5f144c848050c250ba65b27d"/>
</p:tagLst>
</file>

<file path=ppt/tags/tag154.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5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8.xml><?xml version="1.0" encoding="utf-8"?>
<p:tagLst xmlns:p="http://schemas.openxmlformats.org/presentationml/2006/main">
  <p:tag name="KSO_WM_DIAGRAM_VIRTUALLY_FRAME" val="{&quot;height&quot;:258.45,&quot;left&quot;:47,&quot;top&quot;:211.35,&quot;width&quot;:285.45}"/>
</p:tagLst>
</file>

<file path=ppt/tags/tag159.xml><?xml version="1.0" encoding="utf-8"?>
<p:tagLst xmlns:p="http://schemas.openxmlformats.org/presentationml/2006/main">
  <p:tag name="KSO_WM_DIAGRAM_VIRTUALLY_FRAME" val="{&quot;height&quot;:258.45,&quot;left&quot;:47,&quot;top&quot;:211.35,&quot;width&quot;:285.45}"/>
</p:tagLst>
</file>

<file path=ppt/tags/tag160.xml><?xml version="1.0" encoding="utf-8"?>
<p:tagLst xmlns:p="http://schemas.openxmlformats.org/presentationml/2006/main">
  <p:tag name="KSO_WM_DIAGRAM_VIRTUALLY_FRAME" val="{&quot;height&quot;:258.45,&quot;left&quot;:47,&quot;top&quot;:211.35,&quot;width&quot;:285.45}"/>
</p:tagLst>
</file>

<file path=ppt/tags/tag161.xml><?xml version="1.0" encoding="utf-8"?>
<p:tagLst xmlns:p="http://schemas.openxmlformats.org/presentationml/2006/main">
  <p:tag name="KSO_WM_DIAGRAM_VIRTUALLY_FRAME" val="{&quot;height&quot;:258.45,&quot;left&quot;:47,&quot;top&quot;:211.35,&quot;width&quot;:285.45}"/>
</p:tagLst>
</file>

<file path=ppt/tags/tag162.xml><?xml version="1.0" encoding="utf-8"?>
<p:tagLst xmlns:p="http://schemas.openxmlformats.org/presentationml/2006/main">
  <p:tag name="KSO_WM_SLIDE_BACKGROUND_TYPE" val="general"/>
</p:tagLst>
</file>

<file path=ppt/tags/tag16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6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1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15000000596046448,&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17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3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15000000596046448,&quot;colorType&quot;:1,&quot;foreColorIndex&quot;:7,&quot;pos&quot;:0,&quot;transparency&quot;:0},{&quot;brightness&quot;:0,&quot;colorType&quot;:1,&quot;foreColorIndex&quot;:7,&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17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2_1"/>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25,&quot;colorType&quot;:1,&quot;foreColorIndex&quot;:6,&quot;pos&quot;:0,&quot;transparency&quot;:0},{&quot;brightness&quot;:-0.10000000149011612,&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17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1_2"/>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2"/>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17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3_2"/>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2"/>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type&quot;:0},&quot;glow&quot;:{&quot;colorType&quot;:0},&quot;line&quot;:{&quot;solidLine&quot;:{&quot;brightness&quot;:0.4000000059604645,&quot;colorType&quot;:1,&quot;foreColorIndex&quot;:7,&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7"/>
  <p:tag name="KSO_WM_UNIT_LINE_FILL_TYPE" val="2"/>
  <p:tag name="KSO_WM_UNIT_USESOURCEFORMAT_APPLY" val="1"/>
</p:tagLst>
</file>

<file path=ppt/tags/tag17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1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25,&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17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2_2"/>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2"/>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type&quot;:0},&quot;glow&quot;:{&quot;colorType&quot;:0},&quot;line&quot;:{&quot;solidLine&quot;:{&quot;brightness&quot;:0.4000000059604645,&quot;colorType&quot;:1,&quot;foreColorIndex&quot;:6,&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6"/>
  <p:tag name="KSO_WM_UNIT_LINE_FILL_TYPE" val="2"/>
  <p:tag name="KSO_WM_UNIT_USESOURCEFORMAT_APPLY" val="1"/>
</p:tagLst>
</file>

<file path=ppt/tags/tag17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3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25,&quot;colorType&quot;:1,&quot;foreColorIndex&quot;:7,&quot;pos&quot;:0,&quot;transparency&quot;:0},{&quot;brightness&quot;:0.15000000596046448,&quot;colorType&quot;:1,&quot;foreColorIndex&quot;:7,&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17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57_2*l_h_i*1_2_3"/>
  <p:tag name="KSO_WM_TEMPLATE_CATEGORY" val="diagram"/>
  <p:tag name="KSO_WM_TEMPLATE_INDEX" val="20231057"/>
  <p:tag name="KSO_WM_UNIT_LAYERLEVEL" val="1_1_1"/>
  <p:tag name="KSO_WM_TAG_VERSION" val="3.0"/>
  <p:tag name="KSO_WM_DIAGRAM_VERSION" val="3"/>
  <p:tag name="KSO_WM_DIAGRAM_COLOR_TRICK" val="4"/>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25,&quot;colorType&quot;:1,&quot;foreColorIndex&quot;:6,&quot;pos&quot;:0,&quot;transparency&quot;:0},{&quot;brightness&quot;:0.15000000596046448,&quot;colorType&quot;:1,&quot;foreColorIndex&quot;:6,&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178.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3_1"/>
  <p:tag name="KSO_WM_UNIT_ID" val="diagram20231057_2*l_h_a*1_3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30000001192092896,&quot;colorType&quot;:1,&quot;foreColorIndex&quot;:7,&quot;pos&quot;:0.800000011920929,&quot;transparency&quot;:0},{&quot;brightness&quot;:0,&quot;colorType&quot;:1,&quot;foreColorIndex&quot;:7,&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USESOURCEFORMAT_APPLY" val="1"/>
</p:tagLst>
</file>

<file path=ppt/tags/tag17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2_1"/>
  <p:tag name="KSO_WM_UNIT_ID" val="diagram20231057_2*l_h_a*1_2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30000001192092896,&quot;colorType&quot;:1,&quot;foreColorIndex&quot;:6,&quot;pos&quot;:0.800000011920929,&quot;transparency&quot;:0},{&quot;brightness&quot;:0,&quot;colorType&quot;:1,&quot;foreColorIndex&quot;:6,&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USESOURCEFORMAT_APPLY" val="1"/>
</p:tagLst>
</file>

<file path=ppt/tags/tag18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1057_2*l_h_a*1_1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DIAGRAM_GROUP_CODE" val="l1-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30000001192092896,&quot;colorType&quot;:1,&quot;foreColorIndex&quot;:5,&quot;pos&quot;:0.800000011920929,&quot;transparency&quot;:0},{&quot;brightness&quot;:0,&quot;colorType&quot;:1,&quot;foreColorIndex&quot;:5,&quot;pos&quot;:0.2000000029802322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TEXT_FILL_FORE_SCHEMECOLOR_INDEX" val="1"/>
  <p:tag name="KSO_WM_UNIT_TEXT_FILL_TYPE" val="1"/>
  <p:tag name="KSO_WM_UNIT_USESOURCEFORMAT_APPLY" val="1"/>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57_2*l_h_x*1_2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UNIT_VALUE" val="53*48"/>
  <p:tag name="KSO_WM_UNIT_TYPE" val="l_h_x"/>
  <p:tag name="KSO_WM_UNIT_INDEX" val="1_2_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quot;colorType&quot;:2,&quot;pos&quot;:0,&quot;rgb&quot;:&quot;#ffffff&quot;,&quot;transparency&quot;:0},{&quot;brightness&quot;:0,&quot;colorType&quot;:2,&quot;pos&quot;:0.800000011920929,&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57_2*l_h_x*1_1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UNIT_VALUE" val="56*58"/>
  <p:tag name="KSO_WM_UNIT_TYPE" val="l_h_x"/>
  <p:tag name="KSO_WM_UNIT_INDEX" val="1_1_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quot;colorType&quot;:2,&quot;pos&quot;:0,&quot;rgb&quot;:&quot;#ffffff&quot;,&quot;transparency&quot;:0},{&quot;brightness&quot;:0,&quot;colorType&quot;:2,&quot;pos&quot;:0.6499999761581421,&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1"/>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057_2*l_h_x*1_3_1"/>
  <p:tag name="KSO_WM_TEMPLATE_CATEGORY" val="diagram"/>
  <p:tag name="KSO_WM_TEMPLATE_INDEX" val="20231057"/>
  <p:tag name="KSO_WM_UNIT_LAYERLEVEL" val="1_1_1"/>
  <p:tag name="KSO_WM_TAG_VERSION" val="3.0"/>
  <p:tag name="KSO_WM_BEAUTIFY_FLAG" val="#wm#"/>
  <p:tag name="KSO_WM_DIAGRAM_VERSION" val="3"/>
  <p:tag name="KSO_WM_DIAGRAM_COLOR_TRICK" val="4"/>
  <p:tag name="KSO_WM_DIAGRAM_COLOR_TEXT_CAN_REMOVE" val="n"/>
  <p:tag name="KSO_WM_UNIT_VALUE" val="58*50"/>
  <p:tag name="KSO_WM_UNIT_TYPE" val="l_h_x"/>
  <p:tag name="KSO_WM_UNIT_INDEX" val="1_3_1"/>
  <p:tag name="KSO_WM_DIAGRAM_MAX_ITEMCNT" val="6"/>
  <p:tag name="KSO_WM_DIAGRAM_MIN_ITEMCNT" val="2"/>
  <p:tag name="KSO_WM_DIAGRAM_VIRTUALLY_FRAME" val="{&quot;height&quot;:366.7974853515625,&quot;left&quot;:34.29063226654771,&quot;top&quot;:144.09598173366757,&quot;width&quot;:856.016845703125}"/>
  <p:tag name="KSO_WM_DIAGRAM_COLOR_MATCH_VALUE" val="{&quot;shape&quot;:{&quot;fill&quot;:{&quot;gradient&quot;:[{&quot;brightness&quot;:0,&quot;colorType&quot;:2,&quot;pos&quot;:0,&quot;rgb&quot;:&quot;#ffffff&quot;,&quot;transparency&quot;:0},{&quot;brightness&quot;:0,&quot;colorType&quot;:2,&quot;pos&quot;:0.6499999761581421,&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1"/>
</p:tagLst>
</file>

<file path=ppt/tags/tag184.xml><?xml version="1.0" encoding="utf-8"?>
<p:tagLst xmlns:p="http://schemas.openxmlformats.org/presentationml/2006/main">
  <p:tag name="KSO_WM_SLIDE_BACKGROUND_TYPE" val="general"/>
</p:tagLst>
</file>

<file path=ppt/tags/tag185.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186.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1"/>
  <p:tag name="KSO_WM_TEMPLATE_CATEGORY" val="diagram"/>
  <p:tag name="KSO_WM_TEMPLATE_INDEX" val="20231731"/>
  <p:tag name="KSO_WM_UNIT_LAYERLEVEL" val="1_1"/>
  <p:tag name="KSO_WM_TAG_VERSION" val="3.0"/>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quot;colorType&quot;:1,&quot;foreColorIndex&quot;:5,&quot;pos&quot;:0,&quot;transparency&quot;:0.8500000238418579},{&quot;brightness&quot;:0,&quot;colorType&quot;:1,&quot;foreColorIndex&quot;:5,&quot;pos&quot;:1,&quot;transparency&quot;:1}],&quot;type&quot;:3},&quot;glow&quot;:{&quot;colorType&quot;:0},&quot;line&quot;:{&quot;gradient&quot;:[{&quot;brightness&quot;:0,&quot;colorType&quot;:1,&quot;foreColorIndex&quot;:5,&quot;pos&quot;:0,&quot;transparency&quot;:0},{&quot;brightness&quot;:0,&quot;colorType&quot;:1,&quot;foreColorIndex&quot;:5,&quot;pos&quot;:0.8700000047683716,&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TEXT_FILL_FORE_SCHEMECOLOR_INDEX" val="2"/>
  <p:tag name="KSO_WM_UNIT_TEXT_FILL_TYPE" val="1"/>
  <p:tag name="KSO_WM_UNIT_USESOURCEFORMAT_APPLY" val="1"/>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2"/>
  <p:tag name="KSO_WM_TEMPLATE_CATEGORY" val="diagram"/>
  <p:tag name="KSO_WM_TEMPLATE_INDEX" val="20231731"/>
  <p:tag name="KSO_WM_UNIT_LAYERLEVEL" val="1_1"/>
  <p:tag name="KSO_WM_TAG_VERSION" val="3.0"/>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2199999988079071,&quot;colorType&quot;:1,&quot;foreColorIndex&quot;:5,&quot;pos&quot;:0.009999999776482582,&quot;transparency&quot;:0},{&quot;brightness&quot;:-0.09000000357627869,&quot;colorType&quot;:1,&quot;foreColorIndex&quot;:5,&quot;pos&quot;:0.77999997138977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3"/>
  <p:tag name="KSO_WM_TEMPLATE_CATEGORY" val="diagram"/>
  <p:tag name="KSO_WM_TEMPLATE_INDEX" val="20231731"/>
  <p:tag name="KSO_WM_UNIT_LAYERLEVEL" val="1_1"/>
  <p:tag name="KSO_WM_TAG_VERSION" val="3.0"/>
  <p:tag name="KSO_WM_DIAGRAM_GROUP_CODE" val="l1-1"/>
  <p:tag name="KSO_WM_UNIT_TYPE" val="l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4000000059604645,&quot;colorType&quot;:1,&quot;foreColorIndex&quot;:5,&quot;pos&quot;:0.1899999976158142,&quot;transparency&quot;:0},{&quot;brightness&quot;:0,&quot;colorType&quot;:1,&quot;foreColorIndex&quot;:5,&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4"/>
  <p:tag name="KSO_WM_TEMPLATE_CATEGORY" val="diagram"/>
  <p:tag name="KSO_WM_TEMPLATE_INDEX" val="20231731"/>
  <p:tag name="KSO_WM_UNIT_LAYERLEVEL" val="1_1"/>
  <p:tag name="KSO_WM_TAG_VERSION" val="3.0"/>
  <p:tag name="KSO_WM_DIAGRAM_GROUP_CODE" val="l1-1"/>
  <p:tag name="KSO_WM_UNIT_TYPE" val="l_i"/>
  <p:tag name="KSO_WM_UNIT_INDEX" val="1_4"/>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5,&quot;colorType&quot;:1,&quot;foreColorIndex&quot;:5,&quot;pos&quot;:0,&quot;transparency&quot;:0},{&quot;brightness&quot;:0.1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5"/>
  <p:tag name="KSO_WM_TEMPLATE_CATEGORY" val="diagram"/>
  <p:tag name="KSO_WM_TEMPLATE_INDEX" val="20231731"/>
  <p:tag name="KSO_WM_UNIT_LAYERLEVEL" val="1_1"/>
  <p:tag name="KSO_WM_TAG_VERSION" val="3.0"/>
  <p:tag name="KSO_WM_DIAGRAM_GROUP_CODE" val="l1-1"/>
  <p:tag name="KSO_WM_UNIT_TYPE" val="l_i"/>
  <p:tag name="KSO_WM_UNIT_INDEX" val="1_5"/>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25,&quot;colorType&quot;:1,&quot;foreColorIndex&quot;:5,&quot;pos&quot;:0.36000001430511475,&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6"/>
  <p:tag name="KSO_WM_TEMPLATE_CATEGORY" val="diagram"/>
  <p:tag name="KSO_WM_TEMPLATE_INDEX" val="20231731"/>
  <p:tag name="KSO_WM_UNIT_LAYERLEVEL" val="1_1"/>
  <p:tag name="KSO_WM_TAG_VERSION" val="3.0"/>
  <p:tag name="KSO_WM_DIAGRAM_GROUP_CODE" val="l1-1"/>
  <p:tag name="KSO_WM_UNIT_TYPE" val="l_i"/>
  <p:tag name="KSO_WM_UNIT_INDEX" val="1_6"/>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4000000059604645,&quot;colorType&quot;:1,&quot;foreColorIndex&quot;:5,&quot;pos&quot;:0.009999999776482582,&quot;transparency&quot;:0},{&quot;brightness&quot;:0,&quot;colorType&quot;:1,&quot;foreColorIndex&quot;:5,&quot;pos&quot;:0.920000016689300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7"/>
  <p:tag name="KSO_WM_TEMPLATE_CATEGORY" val="diagram"/>
  <p:tag name="KSO_WM_TEMPLATE_INDEX" val="20231731"/>
  <p:tag name="KSO_WM_UNIT_LAYERLEVEL" val="1_1"/>
  <p:tag name="KSO_WM_TAG_VERSION" val="3.0"/>
  <p:tag name="KSO_WM_DIAGRAM_GROUP_CODE" val="l1-1"/>
  <p:tag name="KSO_WM_UNIT_TYPE" val="l_i"/>
  <p:tag name="KSO_WM_UNIT_INDEX" val="1_7"/>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25,&quot;colorType&quot;:1,&quot;foreColorIndex&quot;:5,&quot;pos&quot;:0.2800000011920929,&quot;transparency&quot;:0},{&quot;brightness&quot;:0.3000000119209289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8"/>
  <p:tag name="KSO_WM_TEMPLATE_CATEGORY" val="diagram"/>
  <p:tag name="KSO_WM_TEMPLATE_INDEX" val="20231731"/>
  <p:tag name="KSO_WM_UNIT_LAYERLEVEL" val="1_1"/>
  <p:tag name="KSO_WM_TAG_VERSION" val="3.0"/>
  <p:tag name="KSO_WM_DIAGRAM_GROUP_CODE" val="l1-1"/>
  <p:tag name="KSO_WM_UNIT_TYPE" val="l_i"/>
  <p:tag name="KSO_WM_UNIT_INDEX" val="1_8"/>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44999998807907104,&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9"/>
  <p:tag name="KSO_WM_TEMPLATE_CATEGORY" val="diagram"/>
  <p:tag name="KSO_WM_TEMPLATE_INDEX" val="20231731"/>
  <p:tag name="KSO_WM_UNIT_LAYERLEVEL" val="1_1"/>
  <p:tag name="KSO_WM_TAG_VERSION" val="3.0"/>
  <p:tag name="KSO_WM_DIAGRAM_GROUP_CODE" val="l1-1"/>
  <p:tag name="KSO_WM_UNIT_TYPE" val="l_i"/>
  <p:tag name="KSO_WM_UNIT_INDEX" val="1_9"/>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6399999856948853,&quot;colorType&quot;:1,&quot;foreColorIndex&quot;:5,&quot;pos&quot;:0,&quot;transparency&quot;:0},{&quot;brightness&quot;:0.23000000417232513,&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10"/>
  <p:tag name="KSO_WM_TEMPLATE_CATEGORY" val="diagram"/>
  <p:tag name="KSO_WM_TEMPLATE_INDEX" val="20231731"/>
  <p:tag name="KSO_WM_UNIT_LAYERLEVEL" val="1_1"/>
  <p:tag name="KSO_WM_TAG_VERSION" val="3.0"/>
  <p:tag name="KSO_WM_DIAGRAM_GROUP_CODE" val="l1-1"/>
  <p:tag name="KSO_WM_UNIT_TYPE" val="l_i"/>
  <p:tag name="KSO_WM_UNIT_INDEX" val="1_10"/>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2"/>
  <p:tag name="KSO_WM_UNIT_TEXT_FILL_TYPE" val="1"/>
  <p:tag name="KSO_WM_UNIT_USESOURCEFORMAT_APPLY" val="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11"/>
  <p:tag name="KSO_WM_TEMPLATE_CATEGORY" val="diagram"/>
  <p:tag name="KSO_WM_TEMPLATE_INDEX" val="20231731"/>
  <p:tag name="KSO_WM_UNIT_LAYERLEVEL" val="1_1"/>
  <p:tag name="KSO_WM_TAG_VERSION" val="3.0"/>
  <p:tag name="KSO_WM_DIAGRAM_GROUP_CODE" val="l1-1"/>
  <p:tag name="KSO_WM_UNIT_TYPE" val="l_i"/>
  <p:tag name="KSO_WM_UNIT_INDEX" val="1_11"/>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gradient&quot;:[{&quot;brightness&quot;:0,&quot;colorType&quot;:1,&quot;foreColorIndex&quot;:5,&quot;pos&quot;:0,&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2"/>
  <p:tag name="KSO_WM_UNIT_TEXT_FILL_TYPE" val="1"/>
  <p:tag name="KSO_WM_UNIT_USESOURCEFORMAT_APPLY" val="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12"/>
  <p:tag name="KSO_WM_TEMPLATE_CATEGORY" val="diagram"/>
  <p:tag name="KSO_WM_TEMPLATE_INDEX" val="20231731"/>
  <p:tag name="KSO_WM_UNIT_LAYERLEVEL" val="1_1"/>
  <p:tag name="KSO_WM_TAG_VERSION" val="3.0"/>
  <p:tag name="KSO_WM_DIAGRAM_GROUP_CODE" val="l1-1"/>
  <p:tag name="KSO_WM_UNIT_TYPE" val="l_i"/>
  <p:tag name="KSO_WM_UNIT_INDEX" val="1_12"/>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gradient&quot;:[{&quot;brightness&quot;:0.4000000059604645,&quot;colorType&quot;:1,&quot;foreColorIndex&quot;:5,&quot;pos&quot;:0.009999999776482582,&quot;transparency&quot;:0},{&quot;brightness&quot;:0,&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2"/>
  <p:tag name="KSO_WM_UNIT_TEXT_FILL_TYPE" val="1"/>
  <p:tag name="KSO_WM_UNIT_USESOURCEFORMAT_APPLY" val="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13"/>
  <p:tag name="KSO_WM_TEMPLATE_CATEGORY" val="diagram"/>
  <p:tag name="KSO_WM_TEMPLATE_INDEX" val="20231731"/>
  <p:tag name="KSO_WM_UNIT_LAYERLEVEL" val="1_1"/>
  <p:tag name="KSO_WM_TAG_VERSION" val="3.0"/>
  <p:tag name="KSO_WM_DIAGRAM_GROUP_CODE" val="l1-1"/>
  <p:tag name="KSO_WM_UNIT_TYPE" val="l_i"/>
  <p:tag name="KSO_WM_UNIT_INDEX" val="1_13"/>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14"/>
  <p:tag name="KSO_WM_TEMPLATE_CATEGORY" val="diagram"/>
  <p:tag name="KSO_WM_TEMPLATE_INDEX" val="20231731"/>
  <p:tag name="KSO_WM_UNIT_LAYERLEVEL" val="1_1"/>
  <p:tag name="KSO_WM_TAG_VERSION" val="3.0"/>
  <p:tag name="KSO_WM_DIAGRAM_GROUP_CODE" val="l1-1"/>
  <p:tag name="KSO_WM_UNIT_TYPE" val="l_i"/>
  <p:tag name="KSO_WM_UNIT_INDEX" val="1_14"/>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800000011920929,&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i*1_15"/>
  <p:tag name="KSO_WM_TEMPLATE_CATEGORY" val="diagram"/>
  <p:tag name="KSO_WM_TEMPLATE_INDEX" val="20231731"/>
  <p:tag name="KSO_WM_UNIT_LAYERLEVEL" val="1_1"/>
  <p:tag name="KSO_WM_TAG_VERSION" val="3.0"/>
  <p:tag name="KSO_WM_DIAGRAM_GROUP_CODE" val="l1-1"/>
  <p:tag name="KSO_WM_UNIT_TYPE" val="l_i"/>
  <p:tag name="KSO_WM_UNIT_INDEX" val="1_15"/>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gradient&quot;:[{&quot;brightness&quot;:0.6000000238418579,&quot;colorType&quot;:1,&quot;foreColorIndex&quot;:5,&quot;pos&quot;:0,&quot;transparency&quot;:0},{&quot;brightness&quot;:0,&quot;colorType&quot;:1,&quot;foreColorIndex&quot;:5,&quot;pos&quot;:0.9200000166893005,&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2"/>
  <p:tag name="KSO_WM_UNIT_TEXT_FILL_TYPE" val="1"/>
  <p:tag name="KSO_WM_UNIT_USESOURCEFORMAT_APPLY" val="1"/>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1_1"/>
  <p:tag name="KSO_WM_TEMPLATE_CATEGORY" val="diagram"/>
  <p:tag name="KSO_WM_TEMPLATE_INDEX" val="20231731"/>
  <p:tag name="KSO_WM_UNIT_LAYERLEVEL" val="1_1_1"/>
  <p:tag name="KSO_WM_TAG_VERSION" val="3.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1"/>
</p:tagLst>
</file>

<file path=ppt/tags/tag2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31_2*l_h_a*1_1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项标题"/>
  <p:tag name="KSO_WM_UNIT_TEXT_FILL_FORE_SCHEMECOLOR_INDEX" val="1"/>
  <p:tag name="KSO_WM_UNIT_TEXT_FILL_TYPE" val="1"/>
  <p:tag name="KSO_WM_UNIT_USESOURCEFORMAT_APPLY" val="1"/>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1_2"/>
  <p:tag name="KSO_WM_TEMPLATE_CATEGORY" val="diagram"/>
  <p:tag name="KSO_WM_TEMPLATE_INDEX" val="20231731"/>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2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31_2*l_h_f*1_1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
  <p:tag name="KSO_WM_UNIT_TEXT_FILL_FORE_SCHEMECOLOR_INDEX" val="1"/>
  <p:tag name="KSO_WM_UNIT_TEXT_FILL_TYPE" val="1"/>
  <p:tag name="KSO_WM_UNIT_USESOURCEFORMAT_APPLY" val="1"/>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1_3"/>
  <p:tag name="KSO_WM_TEMPLATE_CATEGORY" val="diagram"/>
  <p:tag name="KSO_WM_TEMPLATE_INDEX" val="2023173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3"/>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3_1"/>
  <p:tag name="KSO_WM_TEMPLATE_CATEGORY" val="diagram"/>
  <p:tag name="KSO_WM_TEMPLATE_INDEX" val="20231731"/>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3_2"/>
  <p:tag name="KSO_WM_TEMPLATE_CATEGORY" val="diagram"/>
  <p:tag name="KSO_WM_TEMPLATE_INDEX" val="20231731"/>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21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31_2*l_h_f*1_3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
  <p:tag name="KSO_WM_UNIT_TEXT_FILL_FORE_SCHEMECOLOR_INDEX" val="1"/>
  <p:tag name="KSO_WM_UNIT_TEXT_FILL_TYPE" val="1"/>
  <p:tag name="KSO_WM_UNIT_USESOURCEFORMAT_APPLY" val="1"/>
</p:tagLst>
</file>

<file path=ppt/tags/tag2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31_2*l_h_a*1_3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项标题"/>
  <p:tag name="KSO_WM_UNIT_TEXT_FILL_FORE_SCHEMECOLOR_INDEX" val="1"/>
  <p:tag name="KSO_WM_UNIT_TEXT_FILL_TYPE" val="1"/>
  <p:tag name="KSO_WM_UNIT_USESOURCEFORMAT_APPLY" val="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3_3"/>
  <p:tag name="KSO_WM_TEMPLATE_CATEGORY" val="diagram"/>
  <p:tag name="KSO_WM_TEMPLATE_INDEX" val="2023173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2_1"/>
  <p:tag name="KSO_WM_TEMPLATE_CATEGORY" val="diagram"/>
  <p:tag name="KSO_WM_TEMPLATE_INDEX" val="20231731"/>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solid&quot;:{&quot;brightness&quot;:0,&quot;colorType&quot;:2,&quot;rgb&quot;:&quot;#ffffff&quot;,&quot;transparency&quot;:0},&quot;type&quot;:1},&quot;glow&quot;:{&quot;colorType&quot;:0},&quot;line&quot;:{&quot;solidLine&quot;:{&quot;brightness&quot;:0,&quot;colorType&quot;:1,&quot;foreColorIndex&quot;:5,&quot;transparency&quot;:0},&quot;type&quot;:1},&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SHADOW_SCHEMECOLOR_INDEX" val="5"/>
  <p:tag name="KSO_WM_UNIT_TEXT_FILL_FORE_SCHEMECOLOR_INDEX" val="2"/>
  <p:tag name="KSO_WM_UNIT_TEXT_FILL_TYPE" val="1"/>
  <p:tag name="KSO_WM_UNIT_USESOURCEFORMAT_APPLY" val="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2_2"/>
  <p:tag name="KSO_WM_TEMPLATE_CATEGORY" val="diagram"/>
  <p:tag name="KSO_WM_TEMPLATE_INDEX" val="20231731"/>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322.2532958984375,&quot;width&quot;:797.0689697265625}"/>
  <p:tag name="KSO_WM_DIAGRAM_COLOR_MATCH_VALUE" val="{&quot;shape&quot;:{&quot;fill&quot;:{&quot;gradient&quot;:[{&quot;brightness&quot;:-0.25,&quot;colorType&quot;:1,&quot;foreColorIndex&quot;:5,&quot;pos&quot;:0.009999999776482582,&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21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31_2*l_h_f*1_2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
  <p:tag name="KSO_WM_UNIT_TEXT_FILL_FORE_SCHEMECOLOR_INDEX" val="1"/>
  <p:tag name="KSO_WM_UNIT_TEXT_FILL_TYPE" val="1"/>
  <p:tag name="KSO_WM_UNIT_USESOURCEFORMAT_APPLY" val="1"/>
</p:tagLst>
</file>

<file path=ppt/tags/tag21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31_2*l_h_a*1_2_1"/>
  <p:tag name="KSO_WM_TEMPLATE_CATEGORY" val="diagram"/>
  <p:tag name="KSO_WM_TEMPLATE_INDEX" val="2023173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项标题"/>
  <p:tag name="KSO_WM_UNIT_TEXT_FILL_FORE_SCHEMECOLOR_INDEX" val="1"/>
  <p:tag name="KSO_WM_UNIT_TEXT_FILL_TYPE" val="1"/>
  <p:tag name="KSO_WM_UNIT_USESOURCEFORMAT_APPLY"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731_2*l_h_i*1_2_3"/>
  <p:tag name="KSO_WM_TEMPLATE_CATEGORY" val="diagram"/>
  <p:tag name="KSO_WM_TEMPLATE_INDEX" val="20231731"/>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2"/>
  <p:tag name="KSO_WM_DIAGRAM_VIRTUALLY_FRAME" val="{&quot;height&quot;:322.2532958984375,&quot;width&quot;:797.0689697265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USESOURCEFORMAT_APPLY" val="1"/>
</p:tagLst>
</file>

<file path=ppt/tags/tag218.xml><?xml version="1.0" encoding="utf-8"?>
<p:tagLst xmlns:p="http://schemas.openxmlformats.org/presentationml/2006/main">
  <p:tag name="KSO_WM_SLIDE_BACKGROUND_TYPE" val="general"/>
</p:tagLst>
</file>

<file path=ppt/tags/tag219.xml><?xml version="1.0" encoding="utf-8"?>
<p:tagLst xmlns:p="http://schemas.openxmlformats.org/presentationml/2006/main">
  <p:tag name="KSO_WM_UNIT_DEFAULT_FONT" val="8;36;2"/>
  <p:tag name="KSO_WM_UNIT_BLOCK" val="0"/>
  <p:tag name="KSO_WM_UNIT_ISCONTENTSTITLE" val="0"/>
  <p:tag name="KSO_WM_UNIT_ISNUMDGMTITLE" val="0"/>
  <p:tag name="KSO_WM_UNIT_PRESET_TEXT" val="单击此处添加大标题内容"/>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9209_7*a*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15"/>
  <p:tag name="KSO_WM_UNIT_TEXT_FILL_FORE_SCHEMECOLOR_INDEX" val="13"/>
  <p:tag name="KSO_WM_UNIT_TEXT_FILL_TYPE" val="1"/>
</p:tagLst>
</file>

<file path=ppt/tags/tag220.xml><?xml version="1.0" encoding="utf-8"?>
<p:tagLst xmlns:p="http://schemas.openxmlformats.org/presentationml/2006/main">
  <p:tag name="KSO_WM_UNIT_DEFAULT_FONT" val="40;54;4"/>
  <p:tag name="KSO_WM_UNIT_BLOCK" val="0"/>
  <p:tag name="KSO_WM_UNIT_SM_LIMIT_TYPE" val="0"/>
  <p:tag name="KSO_WM_UNIT_PRESET_TEXT" val="02"/>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9209_7*e*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21.xml><?xml version="1.0" encoding="utf-8"?>
<p:tagLst xmlns:p="http://schemas.openxmlformats.org/presentationml/2006/main">
  <p:tag name="KSO_WM_BEAUTIFY_FLAG" val="#wm#"/>
  <p:tag name="KSO_WM_TEMPLATE_CATEGORY" val="custom"/>
  <p:tag name="KSO_WM_TEMPLATE_INDEX" val="2020920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920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07-19T22:34:36&quot;,&quot;maxSize&quot;:{&quot;size1&quot;:56.907875795717594},&quot;minSize&quot;:{&quot;size1&quot;:47.507875795717595},&quot;normalSize&quot;:{&quot;size1&quot;:52.007875795717595},&quot;subLayout&quot;:[{&quot;id&quot;:&quot;2020-07-19T22:34:36&quot;,&quot;margin&quot;:{&quot;bottom&quot;:0.4071972966194153,&quot;left&quot;:13.405664443969727,&quot;right&quot;:1.4110023975372314,&quot;top&quot;:4.164538860321045},&quot;type&quot;:0},{&quot;id&quot;:&quot;2020-07-19T22:34:36&quot;,&quot;margin&quot;:{&quot;bottom&quot;:4.164544105529785,&quot;left&quot;:13.405664443969727,&quot;right&quot;:1.4110023975372314,&quot;top&quot;:0.14137211441993713},&quot;type&quot;:0}],&quot;type&quot;:0}"/>
  <p:tag name="KSO_WM_SLIDE_BK_DARK_LIGHT" val="2"/>
  <p:tag name="KSO_WM_SLIDE_BACKGROUND_TYPE" val="general"/>
  <p:tag name="KSO_WM_SLIDE_SUPPORT_FEATURE_TYPE" val="0"/>
  <p:tag name="KSO_WM_TEMPLATE_ASSEMBLE_XID" val="5f1459018050c250ba65ce47"/>
  <p:tag name="KSO_WM_TEMPLATE_ASSEMBLE_GROUPID" val="5f144c848050c250ba65b27d"/>
</p:tagLst>
</file>

<file path=ppt/tags/tag22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2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24.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2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7.xml><?xml version="1.0" encoding="utf-8"?>
<p:tagLst xmlns:p="http://schemas.openxmlformats.org/presentationml/2006/main">
  <p:tag name="KSO_WM_SLIDE_BACKGROUND_TYPE" val="general"/>
</p:tagLst>
</file>

<file path=ppt/tags/tag2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9.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Lst>
</file>

<file path=ppt/tags/tag230.xml><?xml version="1.0" encoding="utf-8"?>
<p:tagLst xmlns:p="http://schemas.openxmlformats.org/presentationml/2006/main">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2"/>
  <p:tag name="KSO_WM_UNIT_TEXT_FILL_TYPE" val="1"/>
</p:tagLst>
</file>

<file path=ppt/tags/tag23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232.xml><?xml version="1.0" encoding="utf-8"?>
<p:tagLst xmlns:p="http://schemas.openxmlformats.org/presentationml/2006/main">
  <p:tag name="KSO_WM_UNIT_LINE_FORE_SCHEMECOLOR_INDEX_BRIGHTNESS" val="-0.5"/>
  <p:tag name="KSO_WM_UNIT_LINE_FORE_SCHEMECOLOR_INDEX" val="14"/>
  <p:tag name="KSO_WM_UNIT_LINE_FILL_TYPE" val="2"/>
</p:tagLst>
</file>

<file path=ppt/tags/tag23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3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6.xml><?xml version="1.0" encoding="utf-8"?>
<p:tagLst xmlns:p="http://schemas.openxmlformats.org/presentationml/2006/main">
  <p:tag name="KSO_WM_SLIDE_BACKGROUND_TYPE" val="general"/>
</p:tagLst>
</file>

<file path=ppt/tags/tag23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38.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3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1.xml><?xml version="1.0" encoding="utf-8"?>
<p:tagLst xmlns:p="http://schemas.openxmlformats.org/presentationml/2006/main">
  <p:tag name="KSO_WM_SLIDE_BACKGROUND_TYPE" val="general"/>
</p:tagLst>
</file>

<file path=ppt/tags/tag24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4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4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6.xml><?xml version="1.0" encoding="utf-8"?>
<p:tagLst xmlns:p="http://schemas.openxmlformats.org/presentationml/2006/main">
  <p:tag name="KSO_WM_SLIDE_BACKGROUND_TYPE" val="general"/>
</p:tagLst>
</file>

<file path=ppt/tags/tag24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48.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4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1.xml><?xml version="1.0" encoding="utf-8"?>
<p:tagLst xmlns:p="http://schemas.openxmlformats.org/presentationml/2006/main">
  <p:tag name="KSO_WM_SLIDE_BACKGROUND_TYPE" val="general"/>
</p:tagLst>
</file>

<file path=ppt/tags/tag252.xml><?xml version="1.0" encoding="utf-8"?>
<p:tagLst xmlns:p="http://schemas.openxmlformats.org/presentationml/2006/main">
  <p:tag name="KSO_WM_UNIT_DEFAULT_FONT" val="8;36;2"/>
  <p:tag name="KSO_WM_UNIT_BLOCK" val="0"/>
  <p:tag name="KSO_WM_UNIT_ISCONTENTSTITLE" val="0"/>
  <p:tag name="KSO_WM_UNIT_ISNUMDGMTITLE" val="0"/>
  <p:tag name="KSO_WM_UNIT_PRESET_TEXT" val="单击此处添加大标题内容"/>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9209_7*a*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15"/>
  <p:tag name="KSO_WM_UNIT_TEXT_FILL_FORE_SCHEMECOLOR_INDEX" val="13"/>
  <p:tag name="KSO_WM_UNIT_TEXT_FILL_TYPE" val="1"/>
</p:tagLst>
</file>

<file path=ppt/tags/tag253.xml><?xml version="1.0" encoding="utf-8"?>
<p:tagLst xmlns:p="http://schemas.openxmlformats.org/presentationml/2006/main">
  <p:tag name="KSO_WM_UNIT_DEFAULT_FONT" val="40;54;4"/>
  <p:tag name="KSO_WM_UNIT_BLOCK" val="0"/>
  <p:tag name="KSO_WM_UNIT_SM_LIMIT_TYPE" val="0"/>
  <p:tag name="KSO_WM_UNIT_PRESET_TEXT" val="03"/>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9209_7*e*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54.xml><?xml version="1.0" encoding="utf-8"?>
<p:tagLst xmlns:p="http://schemas.openxmlformats.org/presentationml/2006/main">
  <p:tag name="KSO_WM_BEAUTIFY_FLAG" val="#wm#"/>
  <p:tag name="KSO_WM_TEMPLATE_CATEGORY" val="custom"/>
  <p:tag name="KSO_WM_TEMPLATE_INDEX" val="2020920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920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07-19T22:34:36&quot;,&quot;maxSize&quot;:{&quot;size1&quot;:56.907875795717594},&quot;minSize&quot;:{&quot;size1&quot;:47.507875795717595},&quot;normalSize&quot;:{&quot;size1&quot;:52.007875795717595},&quot;subLayout&quot;:[{&quot;id&quot;:&quot;2020-07-19T22:34:36&quot;,&quot;margin&quot;:{&quot;bottom&quot;:0.4071972966194153,&quot;left&quot;:13.405664443969727,&quot;right&quot;:1.4110023975372314,&quot;top&quot;:4.164538860321045},&quot;type&quot;:0},{&quot;id&quot;:&quot;2020-07-19T22:34:36&quot;,&quot;margin&quot;:{&quot;bottom&quot;:4.164544105529785,&quot;left&quot;:13.405664443969727,&quot;right&quot;:1.4110023975372314,&quot;top&quot;:0.14137211441993713},&quot;type&quot;:0}],&quot;type&quot;:0}"/>
  <p:tag name="KSO_WM_SLIDE_BK_DARK_LIGHT" val="2"/>
  <p:tag name="KSO_WM_SLIDE_BACKGROUND_TYPE" val="general"/>
  <p:tag name="KSO_WM_SLIDE_SUPPORT_FEATURE_TYPE" val="0"/>
  <p:tag name="KSO_WM_TEMPLATE_ASSEMBLE_XID" val="5f1459018050c250ba65ce47"/>
  <p:tag name="KSO_WM_TEMPLATE_ASSEMBLE_GROUPID" val="5f144c848050c250ba65b27d"/>
</p:tagLst>
</file>

<file path=ppt/tags/tag255.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433.2,&quot;left&quot;:52.65,&quot;top&quot;:92,&quot;width&quot;:938.55}"/>
</p:tagLst>
</file>

<file path=ppt/tags/tag256.xml><?xml version="1.0" encoding="utf-8"?>
<p:tagLst xmlns:p="http://schemas.openxmlformats.org/presentationml/2006/main">
  <p:tag name="KSO_WM_DIAGRAM_VIRTUALLY_FRAME" val="{&quot;height&quot;:433.2,&quot;left&quot;:52.65,&quot;top&quot;:92,&quot;width&quot;:938.55}"/>
</p:tagLst>
</file>

<file path=ppt/tags/tag257.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DIAGRAM_VIRTUALLY_FRAME" val="{&quot;height&quot;:433.2,&quot;left&quot;:52.65,&quot;top&quot;:92,&quot;width&quot;:938.55}"/>
</p:tagLst>
</file>

<file path=ppt/tags/tag258.xml><?xml version="1.0" encoding="utf-8"?>
<p:tagLst xmlns:p="http://schemas.openxmlformats.org/presentationml/2006/main">
  <p:tag name="KSO_WM_DIAGRAM_VIRTUALLY_FRAME" val="{&quot;height&quot;:433.2,&quot;left&quot;:52.65,&quot;top&quot;:92,&quot;width&quot;:938.55}"/>
</p:tagLst>
</file>

<file path=ppt/tags/tag259.xml><?xml version="1.0" encoding="utf-8"?>
<p:tagLst xmlns:p="http://schemas.openxmlformats.org/presentationml/2006/main">
  <p:tag name="KSO_WM_UNIT_TEXT_FILL_FORE_SCHEMECOLOR_INDEX_BRIGHTNESS" val="0.25"/>
  <p:tag name="KSO_WM_UNIT_TEXT_FILL_FORE_SCHEMECOLOR_INDEX" val="13"/>
  <p:tag name="KSO_WM_UNIT_TEXT_FILL_TYPE" val="1"/>
  <p:tag name="KSO_WM_DIAGRAM_VIRTUALLY_FRAME" val="{&quot;height&quot;:433.2,&quot;left&quot;:52.65,&quot;top&quot;:92,&quot;width&quot;:938.55}"/>
</p:tagLst>
</file>

<file path=ppt/tags/tag260.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6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62.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433.2,&quot;left&quot;:52.65,&quot;top&quot;:92,&quot;width&quot;:938.55}"/>
</p:tagLst>
</file>

<file path=ppt/tags/tag263.xml><?xml version="1.0" encoding="utf-8"?>
<p:tagLst xmlns:p="http://schemas.openxmlformats.org/presentationml/2006/main">
  <p:tag name="KSO_WM_SLIDE_BACKGROUND_TYPE" val="general"/>
</p:tagLst>
</file>

<file path=ppt/tags/tag26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6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66.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433.2,&quot;left&quot;:52.65,&quot;top&quot;:92,&quot;width&quot;:938.55}"/>
</p:tagLst>
</file>

<file path=ppt/tags/tag26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6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69.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433.2,&quot;left&quot;:52.65,&quot;top&quot;:92,&quot;width&quot;:938.55}"/>
</p:tagLst>
</file>

<file path=ppt/tags/tag270.xml><?xml version="1.0" encoding="utf-8"?>
<p:tagLst xmlns:p="http://schemas.openxmlformats.org/presentationml/2006/main">
  <p:tag name="KSO_WM_SLIDE_BACKGROUND_TYPE" val="general"/>
</p:tagLst>
</file>

<file path=ppt/tags/tag27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7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73.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7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75.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433.2,&quot;left&quot;:52.65,&quot;top&quot;:92,&quot;width&quot;:938.55}"/>
</p:tagLst>
</file>

<file path=ppt/tags/tag276.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DIAGRAM_VIRTUALLY_FRAME" val="{&quot;height&quot;:433.2,&quot;left&quot;:52.65,&quot;top&quot;:92,&quot;width&quot;:938.55}"/>
</p:tagLst>
</file>

<file path=ppt/tags/tag27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78.xml><?xml version="1.0" encoding="utf-8"?>
<p:tagLst xmlns:p="http://schemas.openxmlformats.org/presentationml/2006/main">
  <p:tag name="KSO_WM_SLIDE_BACKGROUND_TYPE" val="general"/>
</p:tagLst>
</file>

<file path=ppt/tags/tag279.xml><?xml version="1.0" encoding="utf-8"?>
<p:tagLst xmlns:p="http://schemas.openxmlformats.org/presentationml/2006/main">
  <p:tag name="KSO_WM_UNIT_DEFAULT_FONT" val="8;36;2"/>
  <p:tag name="KSO_WM_UNIT_BLOCK" val="0"/>
  <p:tag name="KSO_WM_UNIT_ISCONTENTSTITLE" val="0"/>
  <p:tag name="KSO_WM_UNIT_ISNUMDGMTITLE" val="0"/>
  <p:tag name="KSO_WM_UNIT_PRESET_TEXT" val="单击此处添加大标题内容"/>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9209_7*a*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15"/>
  <p:tag name="KSO_WM_UNIT_TEXT_FILL_FORE_SCHEMECOLOR_INDEX" val="13"/>
  <p:tag name="KSO_WM_UNIT_TEXT_FILL_TYPE" val="1"/>
</p:tagLst>
</file>

<file path=ppt/tags/tag280.xml><?xml version="1.0" encoding="utf-8"?>
<p:tagLst xmlns:p="http://schemas.openxmlformats.org/presentationml/2006/main">
  <p:tag name="KSO_WM_UNIT_DEFAULT_FONT" val="40;54;4"/>
  <p:tag name="KSO_WM_UNIT_BLOCK" val="0"/>
  <p:tag name="KSO_WM_UNIT_SM_LIMIT_TYPE" val="0"/>
  <p:tag name="KSO_WM_UNIT_PRESET_TEXT" val="04"/>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9209_7*e*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281.xml><?xml version="1.0" encoding="utf-8"?>
<p:tagLst xmlns:p="http://schemas.openxmlformats.org/presentationml/2006/main">
  <p:tag name="KSO_WM_BEAUTIFY_FLAG" val="#wm#"/>
  <p:tag name="KSO_WM_TEMPLATE_CATEGORY" val="custom"/>
  <p:tag name="KSO_WM_TEMPLATE_INDEX" val="2020920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920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07-19T22:34:36&quot;,&quot;maxSize&quot;:{&quot;size1&quot;:56.907875795717594},&quot;minSize&quot;:{&quot;size1&quot;:47.507875795717595},&quot;normalSize&quot;:{&quot;size1&quot;:52.007875795717595},&quot;subLayout&quot;:[{&quot;id&quot;:&quot;2020-07-19T22:34:36&quot;,&quot;margin&quot;:{&quot;bottom&quot;:0.4071972966194153,&quot;left&quot;:13.405664443969727,&quot;right&quot;:1.4110023975372314,&quot;top&quot;:4.164538860321045},&quot;type&quot;:0},{&quot;id&quot;:&quot;2020-07-19T22:34:36&quot;,&quot;margin&quot;:{&quot;bottom&quot;:4.164544105529785,&quot;left&quot;:13.405664443969727,&quot;right&quot;:1.4110023975372314,&quot;top&quot;:0.14137211441993713},&quot;type&quot;:0}],&quot;type&quot;:0}"/>
  <p:tag name="KSO_WM_SLIDE_BK_DARK_LIGHT" val="2"/>
  <p:tag name="KSO_WM_SLIDE_BACKGROUND_TYPE" val="general"/>
  <p:tag name="KSO_WM_SLIDE_SUPPORT_FEATURE_TYPE" val="0"/>
  <p:tag name="KSO_WM_TEMPLATE_ASSEMBLE_XID" val="5f1459018050c250ba65ce47"/>
  <p:tag name="KSO_WM_TEMPLATE_ASSEMBLE_GROUPID" val="5f144c848050c250ba65b27d"/>
</p:tagLst>
</file>

<file path=ppt/tags/tag28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8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84.xml><?xml version="1.0" encoding="utf-8"?>
<p:tagLst xmlns:p="http://schemas.openxmlformats.org/presentationml/2006/main">
  <p:tag name="KSO_WM_UNIT_FILL_FORE_SCHEMECOLOR_INDEX_BRIGHTNESS" val="0"/>
  <p:tag name="KSO_WM_UNIT_FILL_FORE_SCHEMECOLOR_INDEX" val="9"/>
  <p:tag name="KSO_WM_UNIT_FILL_TYPE" val="1"/>
  <p:tag name="KSO_WM_UNIT_LINE_FORE_SCHEMECOLOR_INDEX_BRIGHTNESS" val="0"/>
  <p:tag name="KSO_WM_UNIT_LINE_FORE_SCHEMECOLOR_INDEX" val="9"/>
  <p:tag name="KSO_WM_UNIT_LINE_FILL_TYPE" val="2"/>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Lst>
</file>

<file path=ppt/tags/tag285.xml><?xml version="1.0" encoding="utf-8"?>
<p:tagLst xmlns:p="http://schemas.openxmlformats.org/presentationml/2006/main">
  <p:tag name="KSO_WM_UNIT_LINE_FORE_SCHEMECOLOR_INDEX_BRIGHTNESS" val="0"/>
  <p:tag name="KSO_WM_UNIT_LINE_FORE_SCHEMECOLOR_INDEX" val="9"/>
  <p:tag name="KSO_WM_UNIT_LINE_FILL_TYPE" val="2"/>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Lst>
</file>

<file path=ppt/tags/tag286.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4"/>
  <p:tag name="KSO_WM_UNIT_TEXT_FILL_TYPE" val="1"/>
</p:tagLst>
</file>

<file path=ppt/tags/tag28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8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0.xml><?xml version="1.0" encoding="utf-8"?>
<p:tagLst xmlns:p="http://schemas.openxmlformats.org/presentationml/2006/main">
  <p:tag name="KSO_WM_SLIDE_BACKGROUND_TYPE" val="general"/>
</p:tagLst>
</file>

<file path=ppt/tags/tag291.xml><?xml version="1.0" encoding="utf-8"?>
<p:tagLst xmlns:p="http://schemas.openxmlformats.org/presentationml/2006/main">
  <p:tag name="KSO_WM_UNIT_TABLE_BEAUTIFY" val="smartTable{13bf25d4-26c0-4f1b-9030-6c235cbce262}"/>
  <p:tag name="TABLE_ENDDRAG_ORIGIN_RECT" val="464*316"/>
  <p:tag name="TABLE_ENDDRAG_RECT" val="455*165*464*316"/>
</p:tagLst>
</file>

<file path=ppt/tags/tag292.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9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5.xml><?xml version="1.0" encoding="utf-8"?>
<p:tagLst xmlns:p="http://schemas.openxmlformats.org/presentationml/2006/main">
  <p:tag name="KSO_WM_SLIDE_BACKGROUND_TYPE" val="general"/>
</p:tagLst>
</file>

<file path=ppt/tags/tag296.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9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29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29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1.xml><?xml version="1.0" encoding="utf-8"?>
<p:tagLst xmlns:p="http://schemas.openxmlformats.org/presentationml/2006/main">
  <p:tag name="KSO_WM_UNIT_FILL_FORE_SCHEMECOLOR_INDEX_BRIGHTNESS" val="0"/>
  <p:tag name="KSO_WM_UNIT_FILL_FORE_SCHEMECOLOR_INDEX" val="9"/>
  <p:tag name="KSO_WM_UNIT_FILL_TYPE" val="1"/>
  <p:tag name="KSO_WM_UNIT_LINE_FORE_SCHEMECOLOR_INDEX_BRIGHTNESS" val="0"/>
  <p:tag name="KSO_WM_UNIT_LINE_FORE_SCHEMECOLOR_INDEX" val="9"/>
  <p:tag name="KSO_WM_UNIT_LINE_FILL_TYPE" val="2"/>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Lst>
</file>

<file path=ppt/tags/tag302.xml><?xml version="1.0" encoding="utf-8"?>
<p:tagLst xmlns:p="http://schemas.openxmlformats.org/presentationml/2006/main">
  <p:tag name="KSO_WM_UNIT_LINE_FORE_SCHEMECOLOR_INDEX_BRIGHTNESS" val="0"/>
  <p:tag name="KSO_WM_UNIT_LINE_FORE_SCHEMECOLOR_INDEX" val="9"/>
  <p:tag name="KSO_WM_UNIT_LINE_FILL_TYPE" val="2"/>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Lst>
</file>

<file path=ppt/tags/tag303.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4"/>
  <p:tag name="KSO_WM_UNIT_TEXT_FILL_TYPE" val="1"/>
</p:tagLst>
</file>

<file path=ppt/tags/tag304.xml><?xml version="1.0" encoding="utf-8"?>
<p:tagLst xmlns:p="http://schemas.openxmlformats.org/presentationml/2006/main">
  <p:tag name="KSO_WM_SLIDE_BACKGROUND_TYPE" val="general"/>
</p:tagLst>
</file>

<file path=ppt/tags/tag305.xml><?xml version="1.0" encoding="utf-8"?>
<p:tagLst xmlns:p="http://schemas.openxmlformats.org/presentationml/2006/main">
  <p:tag name="KSO_WM_UNIT_TABLE_BEAUTIFY" val="smartTable{7cd24a73-5ab0-4f92-a0d9-e02e7872e697}"/>
  <p:tag name="TABLE_ENDDRAG_ORIGIN_RECT" val="430*312"/>
  <p:tag name="TABLE_ENDDRAG_RECT" val="545*177*430*312"/>
</p:tagLst>
</file>

<file path=ppt/tags/tag306.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0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9.xml><?xml version="1.0" encoding="utf-8"?>
<p:tagLst xmlns:p="http://schemas.openxmlformats.org/presentationml/2006/main">
  <p:tag name="KSO_WM_SLIDE_BACKGROUND_TYPE" val="general"/>
</p:tagLst>
</file>

<file path=ppt/tags/tag310.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1.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12.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5.xml><?xml version="1.0" encoding="utf-8"?>
<p:tagLst xmlns:p="http://schemas.openxmlformats.org/presentationml/2006/main">
  <p:tag name="KSO_WM_UNIT_FILL_FORE_SCHEMECOLOR_INDEX_BRIGHTNESS" val="0"/>
  <p:tag name="KSO_WM_UNIT_FILL_FORE_SCHEMECOLOR_INDEX" val="9"/>
  <p:tag name="KSO_WM_UNIT_FILL_TYPE" val="1"/>
  <p:tag name="KSO_WM_UNIT_LINE_FORE_SCHEMECOLOR_INDEX_BRIGHTNESS" val="0"/>
  <p:tag name="KSO_WM_UNIT_LINE_FORE_SCHEMECOLOR_INDEX" val="9"/>
  <p:tag name="KSO_WM_UNIT_LINE_FILL_TYPE" val="2"/>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Lst>
</file>

<file path=ppt/tags/tag316.xml><?xml version="1.0" encoding="utf-8"?>
<p:tagLst xmlns:p="http://schemas.openxmlformats.org/presentationml/2006/main">
  <p:tag name="KSO_WM_UNIT_LINE_FORE_SCHEMECOLOR_INDEX_BRIGHTNESS" val="0"/>
  <p:tag name="KSO_WM_UNIT_LINE_FORE_SCHEMECOLOR_INDEX" val="9"/>
  <p:tag name="KSO_WM_UNIT_LINE_FILL_TYPE" val="2"/>
  <p:tag name="KSO_WM_UNIT_SHADOW_SCHEMECOLOR_INDEX_BRIGHTNESS" val="0.05"/>
  <p:tag name="KSO_WM_UNIT_SHADOW_SCHEMECOLOR_INDEX" val="13"/>
  <p:tag name="KSO_WM_UNIT_TEXT_FILL_FORE_SCHEMECOLOR_INDEX_BRIGHTNESS" val="0"/>
  <p:tag name="KSO_WM_UNIT_TEXT_FILL_FORE_SCHEMECOLOR_INDEX" val="14"/>
  <p:tag name="KSO_WM_UNIT_TEXT_FILL_TYPE" val="1"/>
</p:tagLst>
</file>

<file path=ppt/tags/tag317.xml><?xml version="1.0" encoding="utf-8"?>
<p:tagLst xmlns:p="http://schemas.openxmlformats.org/presentationml/2006/main">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14"/>
  <p:tag name="KSO_WM_UNIT_TEXT_FILL_TYPE" val="1"/>
</p:tagLst>
</file>

<file path=ppt/tags/tag318.xml><?xml version="1.0" encoding="utf-8"?>
<p:tagLst xmlns:p="http://schemas.openxmlformats.org/presentationml/2006/main">
  <p:tag name="KSO_WM_SLIDE_BACKGROUND_TYPE" val="general"/>
</p:tagLst>
</file>

<file path=ppt/tags/tag319.xml><?xml version="1.0" encoding="utf-8"?>
<p:tagLst xmlns:p="http://schemas.openxmlformats.org/presentationml/2006/main">
  <p:tag name="KSO_WM_UNIT_TABLE_BEAUTIFY" val="smartTable{35f358f6-ce9b-434f-af4a-f16cbb0c1866}"/>
  <p:tag name="TABLE_ENDDRAG_ORIGIN_RECT" val="450*322"/>
  <p:tag name="TABLE_ENDDRAG_RECT" val="483*186*450*322"/>
</p:tagLst>
</file>

<file path=ppt/tags/tag320.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2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3.xml><?xml version="1.0" encoding="utf-8"?>
<p:tagLst xmlns:p="http://schemas.openxmlformats.org/presentationml/2006/main">
  <p:tag name="KSO_WM_SLIDE_BACKGROUND_TYPE" val="general"/>
</p:tagLst>
</file>

<file path=ppt/tags/tag324.xml><?xml version="1.0" encoding="utf-8"?>
<p:tagLst xmlns:p="http://schemas.openxmlformats.org/presentationml/2006/main">
  <p:tag name="KSO_WM_UNIT_DEFAULT_FONT" val="8;36;2"/>
  <p:tag name="KSO_WM_UNIT_BLOCK" val="0"/>
  <p:tag name="KSO_WM_UNIT_ISCONTENTSTITLE" val="0"/>
  <p:tag name="KSO_WM_UNIT_ISNUMDGMTITLE" val="0"/>
  <p:tag name="KSO_WM_UNIT_PRESET_TEXT" val="单击此处添加大标题内容"/>
  <p:tag name="KSO_WM_UNIT_NOCLEAR" val="0"/>
  <p:tag name="KSO_WM_UNIT_VALUE" val="16"/>
  <p:tag name="KSO_WM_UNIT_HIGHLIGHT" val="0"/>
  <p:tag name="KSO_WM_UNIT_COMPATIBLE" val="0"/>
  <p:tag name="KSO_WM_UNIT_DIAGRAM_ISNUMVISUAL" val="0"/>
  <p:tag name="KSO_WM_UNIT_DIAGRAM_ISREFERUNIT" val="0"/>
  <p:tag name="KSO_WM_UNIT_TYPE" val="a"/>
  <p:tag name="KSO_WM_UNIT_INDEX" val="1"/>
  <p:tag name="KSO_WM_UNIT_ID" val="custom20209209_7*a*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TEXT_FILL_FORE_SCHEMECOLOR_INDEX_BRIGHTNESS" val="0.15"/>
  <p:tag name="KSO_WM_UNIT_TEXT_FILL_FORE_SCHEMECOLOR_INDEX" val="13"/>
  <p:tag name="KSO_WM_UNIT_TEXT_FILL_TYPE" val="1"/>
</p:tagLst>
</file>

<file path=ppt/tags/tag325.xml><?xml version="1.0" encoding="utf-8"?>
<p:tagLst xmlns:p="http://schemas.openxmlformats.org/presentationml/2006/main">
  <p:tag name="KSO_WM_UNIT_DEFAULT_FONT" val="40;54;4"/>
  <p:tag name="KSO_WM_UNIT_BLOCK" val="0"/>
  <p:tag name="KSO_WM_UNIT_SM_LIMIT_TYPE" val="0"/>
  <p:tag name="KSO_WM_UNIT_PRESET_TEXT" val="05"/>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09209_7*e*1"/>
  <p:tag name="KSO_WM_TEMPLATE_CATEGORY" val="custom"/>
  <p:tag name="KSO_WM_TEMPLATE_INDEX" val="20209209"/>
  <p:tag name="KSO_WM_UNIT_LAYERLEVEL" val="1"/>
  <p:tag name="KSO_WM_TAG_VERSION" val="1.0"/>
  <p:tag name="KSO_WM_BEAUTIFY_FLAG" val="#wm#"/>
  <p:tag name="KSO_WM_CHIP_GROUPID" val="5ebe557e0ac41c4a0a525679"/>
  <p:tag name="KSO_WM_CHIP_XID" val="5ebe557e0ac41c4a0a52567a"/>
  <p:tag name="KSO_WM_UNIT_DEC_AREA_ID" val="e784d3781c144ab2b5bcf10e70808638"/>
  <p:tag name="KSO_WM_ASSEMBLE_CHIP_INDEX" val="5cd3466b19c8471d921a1406111c8291"/>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26.xml><?xml version="1.0" encoding="utf-8"?>
<p:tagLst xmlns:p="http://schemas.openxmlformats.org/presentationml/2006/main">
  <p:tag name="KSO_WM_BEAUTIFY_FLAG" val="#wm#"/>
  <p:tag name="KSO_WM_TEMPLATE_CATEGORY" val="custom"/>
  <p:tag name="KSO_WM_TEMPLATE_INDEX" val="20209209"/>
  <p:tag name="KSO_WM_CHIP_INFOS" val="{&quot;layout_type&quot;:&quot;forright2&quot;,&quot;slide_type&quot;:[&quot;sectionTitle&quot;],&quot;aspect_ratio&quot;:&quot;16:9&quot;}"/>
  <p:tag name="KSO_WM_CHIP_XID" val="5ebe041a0ac41c4a0a525598"/>
  <p:tag name="KSO_WM_CHIP_FILLPROP" val="[[{&quot;fill_id&quot;:&quot;c8df1a3465854d8b966b02b3af772576&quot;,&quot;fill_align&quot;:&quot;cm&quot;,&quot;text_align&quot;:&quot;lm&quot;,&quot;text_direction&quot;:&quot;horizontal&quot;,&quot;chip_types&quot;:[&quot;text&quot;,&quot;header&quot;]}]]"/>
  <p:tag name="KSO_WM_SLIDE_ID" val="custom20209209_7"/>
  <p:tag name="KSO_WM_TEMPLATE_SUBCATEGORY" val="21"/>
  <p:tag name="KSO_WM_TEMPLATE_MASTER_TYPE" val="1"/>
  <p:tag name="KSO_WM_TEMPLATE_COLOR_TYPE" val="1"/>
  <p:tag name="KSO_WM_SLIDE_TYPE" val="sectionTitle"/>
  <p:tag name="KSO_WM_SLIDE_SUBTYPE" val="pureTxt"/>
  <p:tag name="KSO_WM_SLIDE_ITEM_CNT" val="0"/>
  <p:tag name="KSO_WM_SLIDE_INDEX" val="7"/>
  <p:tag name="KSO_WM_SLIDE_SIZE" val="540*400"/>
  <p:tag name="KSO_WM_SLIDE_POSITION" val="380*69"/>
  <p:tag name="KSO_WM_TAG_VERSION" val="1.0"/>
  <p:tag name="KSO_WM_SLIDE_LAYOUT" val="a_b_e"/>
  <p:tag name="KSO_WM_SLIDE_LAYOUT_CNT" val="1_2_1"/>
  <p:tag name="KSO_WM_CHIP_GROUPID" val="5ebf6661ddc3daf3fef3f760"/>
  <p:tag name="KSO_WM_SLIDE_LAYOUT_INFO" val="{&quot;id&quot;:&quot;2020-07-19T22:34:36&quot;,&quot;maxSize&quot;:{&quot;size1&quot;:56.907875795717594},&quot;minSize&quot;:{&quot;size1&quot;:47.507875795717595},&quot;normalSize&quot;:{&quot;size1&quot;:52.007875795717595},&quot;subLayout&quot;:[{&quot;id&quot;:&quot;2020-07-19T22:34:36&quot;,&quot;margin&quot;:{&quot;bottom&quot;:0.4071972966194153,&quot;left&quot;:13.405664443969727,&quot;right&quot;:1.4110023975372314,&quot;top&quot;:4.164538860321045},&quot;type&quot;:0},{&quot;id&quot;:&quot;2020-07-19T22:34:36&quot;,&quot;margin&quot;:{&quot;bottom&quot;:4.164544105529785,&quot;left&quot;:13.405664443969727,&quot;right&quot;:1.4110023975372314,&quot;top&quot;:0.14137211441993713},&quot;type&quot;:0}],&quot;type&quot;:0}"/>
  <p:tag name="KSO_WM_SLIDE_BK_DARK_LIGHT" val="2"/>
  <p:tag name="KSO_WM_SLIDE_BACKGROUND_TYPE" val="general"/>
  <p:tag name="KSO_WM_SLIDE_SUPPORT_FEATURE_TYPE" val="0"/>
  <p:tag name="KSO_WM_TEMPLATE_ASSEMBLE_XID" val="5f1459018050c250ba65ce47"/>
  <p:tag name="KSO_WM_TEMPLATE_ASSEMBLE_GROUPID" val="5f144c848050c250ba65b27d"/>
</p:tagLst>
</file>

<file path=ppt/tags/tag32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2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29.xml><?xml version="1.0" encoding="utf-8"?>
<p:tagLst xmlns:p="http://schemas.openxmlformats.org/presentationml/2006/main">
  <p:tag name="KSO_WM_SLIDE_BACKGROUND_TYPE" val="general"/>
  <p:tag name="KSO_WM_UNIT_TYPE" val="i"/>
</p:tagLst>
</file>

<file path=ppt/tags/tag330.xml><?xml version="1.0" encoding="utf-8"?>
<p:tagLst xmlns:p="http://schemas.openxmlformats.org/presentationml/2006/main">
  <p:tag name="KSO_WM_UNIT_IGNORE_FIXCOLOR" val="1"/>
  <p:tag name="KSO_WM_SLIDE_BACKGROUND_TYPE" val="general"/>
  <p:tag name="KSO_WM_UNIT_FILL_FORE_SCHEMECOLOR_INDEX_BRIGHTNESS" val="0"/>
  <p:tag name="KSO_WM_UNIT_FILL_FORE_SCHEMECOLOR_INDEX" val="16"/>
  <p:tag name="KSO_WM_UNIT_FILL_TYPE" val="1"/>
  <p:tag name="KSO_WM_UNIT_TEXT_FILL_FORE_SCHEMECOLOR_INDEX_BRIGHTNESS" val="0"/>
  <p:tag name="KSO_WM_UNIT_TEXT_FILL_FORE_SCHEMECOLOR_INDEX" val="2"/>
  <p:tag name="KSO_WM_UNIT_TEXT_FILL_TYPE" val="1"/>
  <p:tag name="KSO_WM_UNIT_TYPE" val="i"/>
</p:tagLst>
</file>

<file path=ppt/tags/tag331.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3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333.xml><?xml version="1.0" encoding="utf-8"?>
<p:tagLst xmlns:p="http://schemas.openxmlformats.org/presentationml/2006/main">
  <p:tag name="KSO_WM_SLIDE_BACKGROUND_TYPE" val="general"/>
</p:tagLst>
</file>

<file path=ppt/tags/tag3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5.xml><?xml version="1.0" encoding="utf-8"?>
<p:tagLst xmlns:p="http://schemas.openxmlformats.org/presentationml/2006/main">
  <p:tag name="KSO_WM_SLIDE_BACKGROUND_TYPE" val="general"/>
</p:tagLst>
</file>

<file path=ppt/tags/tag336.xml><?xml version="1.0" encoding="utf-8"?>
<p:tagLst xmlns:p="http://schemas.openxmlformats.org/presentationml/2006/main">
  <p:tag name="COMMONDATA" val="eyJoZGlkIjoiNzIwN2ZhNGVmMjA4MDdlYWRiYzg1NmYxMzhhYTdiM2YifQ=="/>
  <p:tag name="KSO_WPP_MARK_KEY" val="56e50c24-236c-44e2-8d49-5e401740cd1f"/>
  <p:tag name="commondata" val="eyJoZGlkIjoiMWJkMjkwZmM4ZmUxZWMyMjBkNDVkMGY5OTRlNTU5NWIifQ=="/>
  <p:tag name="resource_record_key" val="{&quot;65&quot;:[20209209],&quot;70&quot;:[3312357]}"/>
</p:tagLst>
</file>

<file path=ppt/theme/theme1.xml><?xml version="1.0" encoding="utf-8"?>
<a:theme xmlns:a="http://schemas.openxmlformats.org/drawingml/2006/main" name="1_自定义设计方案">
  <a:themeElements>
    <a:clrScheme name="自定义 401">
      <a:dk1>
        <a:sysClr val="windowText" lastClr="000000"/>
      </a:dk1>
      <a:lt1>
        <a:sysClr val="window" lastClr="FFFFFF"/>
      </a:lt1>
      <a:dk2>
        <a:srgbClr val="44546A"/>
      </a:dk2>
      <a:lt2>
        <a:srgbClr val="E7E6E6"/>
      </a:lt2>
      <a:accent1>
        <a:srgbClr val="FE406F"/>
      </a:accent1>
      <a:accent2>
        <a:srgbClr val="FBB8DC"/>
      </a:accent2>
      <a:accent3>
        <a:srgbClr val="FE406F"/>
      </a:accent3>
      <a:accent4>
        <a:srgbClr val="FBB8DC"/>
      </a:accent4>
      <a:accent5>
        <a:srgbClr val="FE406F"/>
      </a:accent5>
      <a:accent6>
        <a:srgbClr val="FBB8DC"/>
      </a:accent6>
      <a:hlink>
        <a:srgbClr val="FE406F"/>
      </a:hlink>
      <a:folHlink>
        <a:srgbClr val="FBB8DC"/>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EAECEF"/>
      </a:dk2>
      <a:lt2>
        <a:srgbClr val="FBFBFC"/>
      </a:lt2>
      <a:accent1>
        <a:srgbClr val="055ECC"/>
      </a:accent1>
      <a:accent2>
        <a:srgbClr val="00668F"/>
      </a:accent2>
      <a:accent3>
        <a:srgbClr val="006031"/>
      </a:accent3>
      <a:accent4>
        <a:srgbClr val="1A4F02"/>
      </a:accent4>
      <a:accent5>
        <a:srgbClr val="673100"/>
      </a:accent5>
      <a:accent6>
        <a:srgbClr val="C90B05"/>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自定义 401">
      <a:dk1>
        <a:sysClr val="windowText" lastClr="000000"/>
      </a:dk1>
      <a:lt1>
        <a:sysClr val="window" lastClr="FFFFFF"/>
      </a:lt1>
      <a:dk2>
        <a:srgbClr val="44546A"/>
      </a:dk2>
      <a:lt2>
        <a:srgbClr val="E7E6E6"/>
      </a:lt2>
      <a:accent1>
        <a:srgbClr val="FE406F"/>
      </a:accent1>
      <a:accent2>
        <a:srgbClr val="FBB8DC"/>
      </a:accent2>
      <a:accent3>
        <a:srgbClr val="FE406F"/>
      </a:accent3>
      <a:accent4>
        <a:srgbClr val="FBB8DC"/>
      </a:accent4>
      <a:accent5>
        <a:srgbClr val="FE406F"/>
      </a:accent5>
      <a:accent6>
        <a:srgbClr val="FBB8DC"/>
      </a:accent6>
      <a:hlink>
        <a:srgbClr val="FE406F"/>
      </a:hlink>
      <a:folHlink>
        <a:srgbClr val="FBB8DC"/>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12647</Words>
  <Application>WPS 演示</Application>
  <PresentationFormat>自定义</PresentationFormat>
  <Paragraphs>424</Paragraphs>
  <Slides>30</Slides>
  <Notes>26</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30</vt:i4>
      </vt:variant>
    </vt:vector>
  </HeadingPairs>
  <TitlesOfParts>
    <vt:vector size="44" baseType="lpstr">
      <vt:lpstr>Arial</vt:lpstr>
      <vt:lpstr>宋体</vt:lpstr>
      <vt:lpstr>Wingdings</vt:lpstr>
      <vt:lpstr>Calibri</vt:lpstr>
      <vt:lpstr>微软雅黑</vt:lpstr>
      <vt:lpstr>汉仪旗黑-85S</vt:lpstr>
      <vt:lpstr>黑体</vt:lpstr>
      <vt:lpstr>Times New Roman</vt:lpstr>
      <vt:lpstr>Arial Unicode MS</vt:lpstr>
      <vt:lpstr>Calibri Light</vt:lpstr>
      <vt:lpstr>等线</vt:lpstr>
      <vt:lpstr>1_自定义设计方案</vt:lpstr>
      <vt:lpstr>2_Office 主题​​</vt:lpstr>
      <vt:lpstr>2_自定义设计方案</vt:lpstr>
      <vt:lpstr>PowerPoint 演示文稿</vt:lpstr>
      <vt:lpstr>PowerPoint 演示文稿</vt:lpstr>
      <vt:lpstr>About Body Energy Medicine </vt:lpstr>
      <vt:lpstr>PowerPoint 演示文稿</vt:lpstr>
      <vt:lpstr>PowerPoint 演示文稿</vt:lpstr>
      <vt:lpstr>PowerPoint 演示文稿</vt:lpstr>
      <vt:lpstr>What Is Red Light Therapy</vt:lpstr>
      <vt:lpstr>PowerPoint 演示文稿</vt:lpstr>
      <vt:lpstr>PowerPoint 演示文稿</vt:lpstr>
      <vt:lpstr>PowerPoint 演示文稿</vt:lpstr>
      <vt:lpstr>PowerPoint 演示文稿</vt:lpstr>
      <vt:lpstr>PowerPoint 演示文稿</vt:lpstr>
      <vt:lpstr>The Benefit Of Red Light Therapy</vt:lpstr>
      <vt:lpstr>PowerPoint 演示文稿</vt:lpstr>
      <vt:lpstr>PowerPoint 演示文稿</vt:lpstr>
      <vt:lpstr>PowerPoint 演示文稿</vt:lpstr>
      <vt:lpstr>Red Light Therapy Machine</vt:lpstr>
      <vt:lpstr>PowerPoint 演示文稿</vt:lpstr>
      <vt:lpstr>PowerPoint 演示文稿</vt:lpstr>
      <vt:lpstr>PowerPoint 演示文稿</vt:lpstr>
      <vt:lpstr>PowerPoint 演示文稿</vt:lpstr>
      <vt:lpstr>PowerPoint 演示文稿</vt:lpstr>
      <vt:lpstr>PowerPoint 演示文稿</vt:lpstr>
      <vt:lpstr>RLT &amp; Methylene blue</vt:lpstr>
      <vt:lpstr>Cellular effects of combining Red Light Therapy (RLT) and Methylene Blue (MB).</vt:lpstr>
      <vt:lpstr>PowerPoint 演示文稿</vt:lpstr>
      <vt:lpstr>ROS Modulation</vt:lpstr>
      <vt:lpstr>Anti-Inflammatory Benefits</vt:lpstr>
      <vt:lpstr>Brain Health</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5504.pptx</dc:title>
  <dc:creator/>
  <cp:lastModifiedBy>刘嘉仪kate</cp:lastModifiedBy>
  <cp:revision>207</cp:revision>
  <dcterms:created xsi:type="dcterms:W3CDTF">2021-10-14T11:43:00Z</dcterms:created>
  <dcterms:modified xsi:type="dcterms:W3CDTF">2024-04-26T09:28:09Z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2052-12.1.0.16417</vt:lpwstr>
  </property>
  <property fmtid="{D5CDD505-2E9C-101B-9397-08002B2CF9AE}" pid="3" name="ICV">
    <vt:lpwstr>A75116B85DAA42D48B20849092EB656C_13</vt:lpwstr>
  </property>
</Properties>
</file>